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6" r:id="rId3"/>
    <p:sldMasterId id="2147483699" r:id="rId4"/>
    <p:sldMasterId id="2147483712" r:id="rId5"/>
  </p:sldMasterIdLst>
  <p:notesMasterIdLst>
    <p:notesMasterId r:id="rId21"/>
  </p:notesMasterIdLst>
  <p:handoutMasterIdLst>
    <p:handoutMasterId r:id="rId22"/>
  </p:handoutMasterIdLst>
  <p:sldIdLst>
    <p:sldId id="263" r:id="rId6"/>
    <p:sldId id="269" r:id="rId7"/>
    <p:sldId id="264" r:id="rId8"/>
    <p:sldId id="259" r:id="rId9"/>
    <p:sldId id="260" r:id="rId10"/>
    <p:sldId id="261" r:id="rId11"/>
    <p:sldId id="268" r:id="rId12"/>
    <p:sldId id="270" r:id="rId13"/>
    <p:sldId id="262" r:id="rId14"/>
    <p:sldId id="265" r:id="rId15"/>
    <p:sldId id="266" r:id="rId16"/>
    <p:sldId id="267" r:id="rId17"/>
    <p:sldId id="271" r:id="rId18"/>
    <p:sldId id="272" r:id="rId19"/>
    <p:sldId id="273"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8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37DE759-7926-42D9-8FDB-D7FE6E746885}" type="datetimeFigureOut">
              <a:rPr lang="en-US" smtClean="0"/>
              <a:t>5/14/2026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55F69D8-1CEB-4ACE-94D6-A5390905496C}" type="slidenum">
              <a:rPr lang="en-US" smtClean="0"/>
              <a:t>‹#›</a:t>
            </a:fld>
            <a:endParaRPr lang="en-US"/>
          </a:p>
        </p:txBody>
      </p:sp>
    </p:spTree>
    <p:extLst>
      <p:ext uri="{BB962C8B-B14F-4D97-AF65-F5344CB8AC3E}">
        <p14:creationId xmlns:p14="http://schemas.microsoft.com/office/powerpoint/2010/main" val="2213875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D6D2E3B-8795-435B-A57C-C9ED24F2FABF}" type="datetimeFigureOut">
              <a:rPr lang="en-US" smtClean="0"/>
              <a:t>5/14/2026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FD41956-30BA-4A62-A0A7-5D71799CC1E3}" type="slidenum">
              <a:rPr lang="en-US" smtClean="0"/>
              <a:t>‹#›</a:t>
            </a:fld>
            <a:endParaRPr lang="en-US"/>
          </a:p>
        </p:txBody>
      </p:sp>
    </p:spTree>
    <p:extLst>
      <p:ext uri="{BB962C8B-B14F-4D97-AF65-F5344CB8AC3E}">
        <p14:creationId xmlns:p14="http://schemas.microsoft.com/office/powerpoint/2010/main" val="4223407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215">
              <a:defRPr>
                <a:solidFill>
                  <a:schemeClr val="tx1"/>
                </a:solidFill>
                <a:latin typeface="Arial" panose="020B0604020202020204" pitchFamily="34" charset="0"/>
              </a:defRPr>
            </a:lvl1pPr>
            <a:lvl2pPr marL="757066" indent="-291179" defTabSz="917215">
              <a:defRPr>
                <a:solidFill>
                  <a:schemeClr val="tx1"/>
                </a:solidFill>
                <a:latin typeface="Arial" panose="020B0604020202020204" pitchFamily="34" charset="0"/>
              </a:defRPr>
            </a:lvl2pPr>
            <a:lvl3pPr marL="1164717" indent="-232943" defTabSz="917215">
              <a:defRPr>
                <a:solidFill>
                  <a:schemeClr val="tx1"/>
                </a:solidFill>
                <a:latin typeface="Arial" panose="020B0604020202020204" pitchFamily="34" charset="0"/>
              </a:defRPr>
            </a:lvl3pPr>
            <a:lvl4pPr marL="1630604" indent="-232943" defTabSz="917215">
              <a:defRPr>
                <a:solidFill>
                  <a:schemeClr val="tx1"/>
                </a:solidFill>
                <a:latin typeface="Arial" panose="020B0604020202020204" pitchFamily="34" charset="0"/>
              </a:defRPr>
            </a:lvl4pPr>
            <a:lvl5pPr marL="2096491" indent="-232943" defTabSz="917215">
              <a:defRPr>
                <a:solidFill>
                  <a:schemeClr val="tx1"/>
                </a:solidFill>
                <a:latin typeface="Arial" panose="020B0604020202020204" pitchFamily="34" charset="0"/>
              </a:defRPr>
            </a:lvl5pPr>
            <a:lvl6pPr marL="2562377" indent="-232943" defTabSz="917215" eaLnBrk="0" fontAlgn="base" hangingPunct="0">
              <a:spcBef>
                <a:spcPct val="0"/>
              </a:spcBef>
              <a:spcAft>
                <a:spcPct val="0"/>
              </a:spcAft>
              <a:defRPr>
                <a:solidFill>
                  <a:schemeClr val="tx1"/>
                </a:solidFill>
                <a:latin typeface="Arial" panose="020B0604020202020204" pitchFamily="34" charset="0"/>
              </a:defRPr>
            </a:lvl6pPr>
            <a:lvl7pPr marL="3028264" indent="-232943" defTabSz="917215" eaLnBrk="0" fontAlgn="base" hangingPunct="0">
              <a:spcBef>
                <a:spcPct val="0"/>
              </a:spcBef>
              <a:spcAft>
                <a:spcPct val="0"/>
              </a:spcAft>
              <a:defRPr>
                <a:solidFill>
                  <a:schemeClr val="tx1"/>
                </a:solidFill>
                <a:latin typeface="Arial" panose="020B0604020202020204" pitchFamily="34" charset="0"/>
              </a:defRPr>
            </a:lvl7pPr>
            <a:lvl8pPr marL="3494151" indent="-232943" defTabSz="917215" eaLnBrk="0" fontAlgn="base" hangingPunct="0">
              <a:spcBef>
                <a:spcPct val="0"/>
              </a:spcBef>
              <a:spcAft>
                <a:spcPct val="0"/>
              </a:spcAft>
              <a:defRPr>
                <a:solidFill>
                  <a:schemeClr val="tx1"/>
                </a:solidFill>
                <a:latin typeface="Arial" panose="020B0604020202020204" pitchFamily="34" charset="0"/>
              </a:defRPr>
            </a:lvl8pPr>
            <a:lvl9pPr marL="3960038" indent="-232943" defTabSz="917215" eaLnBrk="0" fontAlgn="base" hangingPunct="0">
              <a:spcBef>
                <a:spcPct val="0"/>
              </a:spcBef>
              <a:spcAft>
                <a:spcPct val="0"/>
              </a:spcAft>
              <a:defRPr>
                <a:solidFill>
                  <a:schemeClr val="tx1"/>
                </a:solidFill>
                <a:latin typeface="Arial" panose="020B0604020202020204" pitchFamily="34" charset="0"/>
              </a:defRPr>
            </a:lvl9pPr>
          </a:lstStyle>
          <a:p>
            <a:fld id="{7A925029-685E-4D2F-8236-6F4E6DC62BA6}" type="slidenum">
              <a:rPr lang="en-US" altLang="en-US" smtClean="0">
                <a:solidFill>
                  <a:srgbClr val="000000"/>
                </a:solidFill>
              </a:rPr>
              <a:pPr/>
              <a:t>4</a:t>
            </a:fld>
            <a:endParaRPr lang="en-US" altLang="en-US" smtClean="0">
              <a:solidFill>
                <a:srgbClr val="000000"/>
              </a:solidFill>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428977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215">
              <a:defRPr>
                <a:solidFill>
                  <a:schemeClr val="tx1"/>
                </a:solidFill>
                <a:latin typeface="Arial" panose="020B0604020202020204" pitchFamily="34" charset="0"/>
              </a:defRPr>
            </a:lvl1pPr>
            <a:lvl2pPr marL="757066" indent="-291179" defTabSz="917215">
              <a:defRPr>
                <a:solidFill>
                  <a:schemeClr val="tx1"/>
                </a:solidFill>
                <a:latin typeface="Arial" panose="020B0604020202020204" pitchFamily="34" charset="0"/>
              </a:defRPr>
            </a:lvl2pPr>
            <a:lvl3pPr marL="1164717" indent="-232943" defTabSz="917215">
              <a:defRPr>
                <a:solidFill>
                  <a:schemeClr val="tx1"/>
                </a:solidFill>
                <a:latin typeface="Arial" panose="020B0604020202020204" pitchFamily="34" charset="0"/>
              </a:defRPr>
            </a:lvl3pPr>
            <a:lvl4pPr marL="1630604" indent="-232943" defTabSz="917215">
              <a:defRPr>
                <a:solidFill>
                  <a:schemeClr val="tx1"/>
                </a:solidFill>
                <a:latin typeface="Arial" panose="020B0604020202020204" pitchFamily="34" charset="0"/>
              </a:defRPr>
            </a:lvl4pPr>
            <a:lvl5pPr marL="2096491" indent="-232943" defTabSz="917215">
              <a:defRPr>
                <a:solidFill>
                  <a:schemeClr val="tx1"/>
                </a:solidFill>
                <a:latin typeface="Arial" panose="020B0604020202020204" pitchFamily="34" charset="0"/>
              </a:defRPr>
            </a:lvl5pPr>
            <a:lvl6pPr marL="2562377" indent="-232943" defTabSz="917215" eaLnBrk="0" fontAlgn="base" hangingPunct="0">
              <a:spcBef>
                <a:spcPct val="0"/>
              </a:spcBef>
              <a:spcAft>
                <a:spcPct val="0"/>
              </a:spcAft>
              <a:defRPr>
                <a:solidFill>
                  <a:schemeClr val="tx1"/>
                </a:solidFill>
                <a:latin typeface="Arial" panose="020B0604020202020204" pitchFamily="34" charset="0"/>
              </a:defRPr>
            </a:lvl6pPr>
            <a:lvl7pPr marL="3028264" indent="-232943" defTabSz="917215" eaLnBrk="0" fontAlgn="base" hangingPunct="0">
              <a:spcBef>
                <a:spcPct val="0"/>
              </a:spcBef>
              <a:spcAft>
                <a:spcPct val="0"/>
              </a:spcAft>
              <a:defRPr>
                <a:solidFill>
                  <a:schemeClr val="tx1"/>
                </a:solidFill>
                <a:latin typeface="Arial" panose="020B0604020202020204" pitchFamily="34" charset="0"/>
              </a:defRPr>
            </a:lvl7pPr>
            <a:lvl8pPr marL="3494151" indent="-232943" defTabSz="917215" eaLnBrk="0" fontAlgn="base" hangingPunct="0">
              <a:spcBef>
                <a:spcPct val="0"/>
              </a:spcBef>
              <a:spcAft>
                <a:spcPct val="0"/>
              </a:spcAft>
              <a:defRPr>
                <a:solidFill>
                  <a:schemeClr val="tx1"/>
                </a:solidFill>
                <a:latin typeface="Arial" panose="020B0604020202020204" pitchFamily="34" charset="0"/>
              </a:defRPr>
            </a:lvl8pPr>
            <a:lvl9pPr marL="3960038" indent="-232943" defTabSz="917215" eaLnBrk="0" fontAlgn="base" hangingPunct="0">
              <a:spcBef>
                <a:spcPct val="0"/>
              </a:spcBef>
              <a:spcAft>
                <a:spcPct val="0"/>
              </a:spcAft>
              <a:defRPr>
                <a:solidFill>
                  <a:schemeClr val="tx1"/>
                </a:solidFill>
                <a:latin typeface="Arial" panose="020B0604020202020204" pitchFamily="34" charset="0"/>
              </a:defRPr>
            </a:lvl9pPr>
          </a:lstStyle>
          <a:p>
            <a:fld id="{6040C316-96CC-4F72-8109-65767D14D9FF}" type="slidenum">
              <a:rPr lang="en-US" altLang="en-US" smtClean="0">
                <a:solidFill>
                  <a:srgbClr val="000000"/>
                </a:solidFill>
              </a:rPr>
              <a:pPr/>
              <a:t>5</a:t>
            </a:fld>
            <a:endParaRPr lang="en-US" altLang="en-US" smtClean="0">
              <a:solidFill>
                <a:srgbClr val="000000"/>
              </a:solidFill>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xfrm>
            <a:off x="934720" y="4443228"/>
            <a:ext cx="5140960" cy="420920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616388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B4F2D1-585C-42EA-B417-D22DB33DCD8D}" type="slidenum">
              <a:rPr lang="en-US" altLang="en-US">
                <a:solidFill>
                  <a:srgbClr val="000000"/>
                </a:solidFill>
              </a:rPr>
              <a:pPr/>
              <a:t>7</a:t>
            </a:fld>
            <a:endParaRPr lang="en-US" altLang="en-US">
              <a:solidFill>
                <a:srgbClr val="000000"/>
              </a:solidFill>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34720" y="4415790"/>
            <a:ext cx="5140960" cy="4183380"/>
          </a:xfrm>
        </p:spPr>
        <p:txBody>
          <a:bodyPr/>
          <a:lstStyle/>
          <a:p>
            <a:endParaRPr lang="en-US" altLang="en-US"/>
          </a:p>
        </p:txBody>
      </p:sp>
    </p:spTree>
    <p:extLst>
      <p:ext uri="{BB962C8B-B14F-4D97-AF65-F5344CB8AC3E}">
        <p14:creationId xmlns:p14="http://schemas.microsoft.com/office/powerpoint/2010/main" val="637639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488F309-5A42-4057-B22D-12D311C33B7A}" type="slidenum">
              <a:rPr lang="en-US"/>
              <a:pPr>
                <a:defRPr/>
              </a:pPr>
              <a:t>‹#›</a:t>
            </a:fld>
            <a:endParaRPr lang="en-US"/>
          </a:p>
        </p:txBody>
      </p:sp>
    </p:spTree>
    <p:extLst>
      <p:ext uri="{BB962C8B-B14F-4D97-AF65-F5344CB8AC3E}">
        <p14:creationId xmlns:p14="http://schemas.microsoft.com/office/powerpoint/2010/main" val="2478632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A313616-E13A-4344-9E3A-3E33B397B3A1}" type="slidenum">
              <a:rPr lang="en-US"/>
              <a:pPr>
                <a:defRPr/>
              </a:pPr>
              <a:t>‹#›</a:t>
            </a:fld>
            <a:endParaRPr lang="en-US"/>
          </a:p>
        </p:txBody>
      </p:sp>
    </p:spTree>
    <p:extLst>
      <p:ext uri="{BB962C8B-B14F-4D97-AF65-F5344CB8AC3E}">
        <p14:creationId xmlns:p14="http://schemas.microsoft.com/office/powerpoint/2010/main" val="2087137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2D50F1-F19A-405A-AD16-CAC524A890B4}" type="slidenum">
              <a:rPr lang="en-US"/>
              <a:pPr>
                <a:defRPr/>
              </a:pPr>
              <a:t>‹#›</a:t>
            </a:fld>
            <a:endParaRPr lang="en-US"/>
          </a:p>
        </p:txBody>
      </p:sp>
    </p:spTree>
    <p:extLst>
      <p:ext uri="{BB962C8B-B14F-4D97-AF65-F5344CB8AC3E}">
        <p14:creationId xmlns:p14="http://schemas.microsoft.com/office/powerpoint/2010/main" val="2753333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013CD27-662A-4261-91B7-F8E963D2027A}" type="slidenum">
              <a:rPr lang="en-US"/>
              <a:pPr>
                <a:defRPr/>
              </a:pPr>
              <a:t>‹#›</a:t>
            </a:fld>
            <a:endParaRPr lang="en-US"/>
          </a:p>
        </p:txBody>
      </p:sp>
    </p:spTree>
    <p:extLst>
      <p:ext uri="{BB962C8B-B14F-4D97-AF65-F5344CB8AC3E}">
        <p14:creationId xmlns:p14="http://schemas.microsoft.com/office/powerpoint/2010/main" val="4090348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2A75A13-D146-40E1-B466-C602B2CF8DD4}" type="slidenum">
              <a:rPr lang="en-US"/>
              <a:pPr>
                <a:defRPr/>
              </a:pPr>
              <a:t>‹#›</a:t>
            </a:fld>
            <a:endParaRPr lang="en-US"/>
          </a:p>
        </p:txBody>
      </p:sp>
    </p:spTree>
    <p:extLst>
      <p:ext uri="{BB962C8B-B14F-4D97-AF65-F5344CB8AC3E}">
        <p14:creationId xmlns:p14="http://schemas.microsoft.com/office/powerpoint/2010/main" val="1869749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76DD1B2-56C9-44ED-B0A4-94E30CF27A7D}" type="slidenum">
              <a:rPr lang="en-US"/>
              <a:pPr>
                <a:defRPr/>
              </a:pPr>
              <a:t>‹#›</a:t>
            </a:fld>
            <a:endParaRPr lang="en-US"/>
          </a:p>
        </p:txBody>
      </p:sp>
    </p:spTree>
    <p:extLst>
      <p:ext uri="{BB962C8B-B14F-4D97-AF65-F5344CB8AC3E}">
        <p14:creationId xmlns:p14="http://schemas.microsoft.com/office/powerpoint/2010/main" val="1666853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BD0DBD8-6F01-42B6-8C17-9AE52A924802}" type="slidenum">
              <a:rPr lang="en-US"/>
              <a:pPr>
                <a:defRPr/>
              </a:pPr>
              <a:t>‹#›</a:t>
            </a:fld>
            <a:endParaRPr lang="en-US"/>
          </a:p>
        </p:txBody>
      </p:sp>
    </p:spTree>
    <p:extLst>
      <p:ext uri="{BB962C8B-B14F-4D97-AF65-F5344CB8AC3E}">
        <p14:creationId xmlns:p14="http://schemas.microsoft.com/office/powerpoint/2010/main" val="3358306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B9E6AC2-F657-4F3B-B7F4-0AC3161C9FA1}" type="slidenum">
              <a:rPr lang="en-US"/>
              <a:pPr>
                <a:defRPr/>
              </a:pPr>
              <a:t>‹#›</a:t>
            </a:fld>
            <a:endParaRPr lang="en-US"/>
          </a:p>
        </p:txBody>
      </p:sp>
    </p:spTree>
    <p:extLst>
      <p:ext uri="{BB962C8B-B14F-4D97-AF65-F5344CB8AC3E}">
        <p14:creationId xmlns:p14="http://schemas.microsoft.com/office/powerpoint/2010/main" val="1553301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23AF318-78B8-4FC7-817F-87114F885E0C}" type="slidenum">
              <a:rPr lang="en-US"/>
              <a:pPr>
                <a:defRPr/>
              </a:pPr>
              <a:t>‹#›</a:t>
            </a:fld>
            <a:endParaRPr lang="en-US"/>
          </a:p>
        </p:txBody>
      </p:sp>
    </p:spTree>
    <p:extLst>
      <p:ext uri="{BB962C8B-B14F-4D97-AF65-F5344CB8AC3E}">
        <p14:creationId xmlns:p14="http://schemas.microsoft.com/office/powerpoint/2010/main" val="2147164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E22DD9-7752-4E86-98BF-9B7D361776D9}" type="slidenum">
              <a:rPr lang="en-US"/>
              <a:pPr>
                <a:defRPr/>
              </a:pPr>
              <a:t>‹#›</a:t>
            </a:fld>
            <a:endParaRPr lang="en-US"/>
          </a:p>
        </p:txBody>
      </p:sp>
    </p:spTree>
    <p:extLst>
      <p:ext uri="{BB962C8B-B14F-4D97-AF65-F5344CB8AC3E}">
        <p14:creationId xmlns:p14="http://schemas.microsoft.com/office/powerpoint/2010/main" val="1220344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0F9A656-D3BB-42CA-BA6F-2CF842631E01}" type="slidenum">
              <a:rPr lang="en-US"/>
              <a:pPr>
                <a:defRPr/>
              </a:pPr>
              <a:t>‹#›</a:t>
            </a:fld>
            <a:endParaRPr lang="en-US"/>
          </a:p>
        </p:txBody>
      </p:sp>
    </p:spTree>
    <p:extLst>
      <p:ext uri="{BB962C8B-B14F-4D97-AF65-F5344CB8AC3E}">
        <p14:creationId xmlns:p14="http://schemas.microsoft.com/office/powerpoint/2010/main" val="1488955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087E5D01-2B83-4385-91B3-0DBFCEF0D2DB}" type="slidenum">
              <a:rPr lang="en-US"/>
              <a:pPr>
                <a:defRPr/>
              </a:pPr>
              <a:t>‹#›</a:t>
            </a:fld>
            <a:endParaRPr lang="en-US"/>
          </a:p>
        </p:txBody>
      </p:sp>
    </p:spTree>
    <p:extLst>
      <p:ext uri="{BB962C8B-B14F-4D97-AF65-F5344CB8AC3E}">
        <p14:creationId xmlns:p14="http://schemas.microsoft.com/office/powerpoint/2010/main" val="3898880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488F309-5A42-4057-B22D-12D311C33B7A}" type="slidenum">
              <a:rPr lang="en-US"/>
              <a:pPr>
                <a:defRPr/>
              </a:pPr>
              <a:t>‹#›</a:t>
            </a:fld>
            <a:endParaRPr lang="en-US"/>
          </a:p>
        </p:txBody>
      </p:sp>
    </p:spTree>
    <p:extLst>
      <p:ext uri="{BB962C8B-B14F-4D97-AF65-F5344CB8AC3E}">
        <p14:creationId xmlns:p14="http://schemas.microsoft.com/office/powerpoint/2010/main" val="3206030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A313616-E13A-4344-9E3A-3E33B397B3A1}" type="slidenum">
              <a:rPr lang="en-US"/>
              <a:pPr>
                <a:defRPr/>
              </a:pPr>
              <a:t>‹#›</a:t>
            </a:fld>
            <a:endParaRPr lang="en-US"/>
          </a:p>
        </p:txBody>
      </p:sp>
    </p:spTree>
    <p:extLst>
      <p:ext uri="{BB962C8B-B14F-4D97-AF65-F5344CB8AC3E}">
        <p14:creationId xmlns:p14="http://schemas.microsoft.com/office/powerpoint/2010/main" val="70204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2D50F1-F19A-405A-AD16-CAC524A890B4}" type="slidenum">
              <a:rPr lang="en-US"/>
              <a:pPr>
                <a:defRPr/>
              </a:pPr>
              <a:t>‹#›</a:t>
            </a:fld>
            <a:endParaRPr lang="en-US"/>
          </a:p>
        </p:txBody>
      </p:sp>
    </p:spTree>
    <p:extLst>
      <p:ext uri="{BB962C8B-B14F-4D97-AF65-F5344CB8AC3E}">
        <p14:creationId xmlns:p14="http://schemas.microsoft.com/office/powerpoint/2010/main" val="12692135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013CD27-662A-4261-91B7-F8E963D2027A}" type="slidenum">
              <a:rPr lang="en-US"/>
              <a:pPr>
                <a:defRPr/>
              </a:pPr>
              <a:t>‹#›</a:t>
            </a:fld>
            <a:endParaRPr lang="en-US"/>
          </a:p>
        </p:txBody>
      </p:sp>
    </p:spTree>
    <p:extLst>
      <p:ext uri="{BB962C8B-B14F-4D97-AF65-F5344CB8AC3E}">
        <p14:creationId xmlns:p14="http://schemas.microsoft.com/office/powerpoint/2010/main" val="21024797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2A75A13-D146-40E1-B466-C602B2CF8DD4}" type="slidenum">
              <a:rPr lang="en-US"/>
              <a:pPr>
                <a:defRPr/>
              </a:pPr>
              <a:t>‹#›</a:t>
            </a:fld>
            <a:endParaRPr lang="en-US"/>
          </a:p>
        </p:txBody>
      </p:sp>
    </p:spTree>
    <p:extLst>
      <p:ext uri="{BB962C8B-B14F-4D97-AF65-F5344CB8AC3E}">
        <p14:creationId xmlns:p14="http://schemas.microsoft.com/office/powerpoint/2010/main" val="3969187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76DD1B2-56C9-44ED-B0A4-94E30CF27A7D}" type="slidenum">
              <a:rPr lang="en-US"/>
              <a:pPr>
                <a:defRPr/>
              </a:pPr>
              <a:t>‹#›</a:t>
            </a:fld>
            <a:endParaRPr lang="en-US"/>
          </a:p>
        </p:txBody>
      </p:sp>
    </p:spTree>
    <p:extLst>
      <p:ext uri="{BB962C8B-B14F-4D97-AF65-F5344CB8AC3E}">
        <p14:creationId xmlns:p14="http://schemas.microsoft.com/office/powerpoint/2010/main" val="25172959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BD0DBD8-6F01-42B6-8C17-9AE52A924802}" type="slidenum">
              <a:rPr lang="en-US"/>
              <a:pPr>
                <a:defRPr/>
              </a:pPr>
              <a:t>‹#›</a:t>
            </a:fld>
            <a:endParaRPr lang="en-US"/>
          </a:p>
        </p:txBody>
      </p:sp>
    </p:spTree>
    <p:extLst>
      <p:ext uri="{BB962C8B-B14F-4D97-AF65-F5344CB8AC3E}">
        <p14:creationId xmlns:p14="http://schemas.microsoft.com/office/powerpoint/2010/main" val="9510762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B9E6AC2-F657-4F3B-B7F4-0AC3161C9FA1}" type="slidenum">
              <a:rPr lang="en-US"/>
              <a:pPr>
                <a:defRPr/>
              </a:pPr>
              <a:t>‹#›</a:t>
            </a:fld>
            <a:endParaRPr lang="en-US"/>
          </a:p>
        </p:txBody>
      </p:sp>
    </p:spTree>
    <p:extLst>
      <p:ext uri="{BB962C8B-B14F-4D97-AF65-F5344CB8AC3E}">
        <p14:creationId xmlns:p14="http://schemas.microsoft.com/office/powerpoint/2010/main" val="22722084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23AF318-78B8-4FC7-817F-87114F885E0C}" type="slidenum">
              <a:rPr lang="en-US"/>
              <a:pPr>
                <a:defRPr/>
              </a:pPr>
              <a:t>‹#›</a:t>
            </a:fld>
            <a:endParaRPr lang="en-US"/>
          </a:p>
        </p:txBody>
      </p:sp>
    </p:spTree>
    <p:extLst>
      <p:ext uri="{BB962C8B-B14F-4D97-AF65-F5344CB8AC3E}">
        <p14:creationId xmlns:p14="http://schemas.microsoft.com/office/powerpoint/2010/main" val="40974137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E22DD9-7752-4E86-98BF-9B7D361776D9}" type="slidenum">
              <a:rPr lang="en-US"/>
              <a:pPr>
                <a:defRPr/>
              </a:pPr>
              <a:t>‹#›</a:t>
            </a:fld>
            <a:endParaRPr lang="en-US"/>
          </a:p>
        </p:txBody>
      </p:sp>
    </p:spTree>
    <p:extLst>
      <p:ext uri="{BB962C8B-B14F-4D97-AF65-F5344CB8AC3E}">
        <p14:creationId xmlns:p14="http://schemas.microsoft.com/office/powerpoint/2010/main" val="28457811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0F9A656-D3BB-42CA-BA6F-2CF842631E01}" type="slidenum">
              <a:rPr lang="en-US"/>
              <a:pPr>
                <a:defRPr/>
              </a:pPr>
              <a:t>‹#›</a:t>
            </a:fld>
            <a:endParaRPr lang="en-US"/>
          </a:p>
        </p:txBody>
      </p:sp>
    </p:spTree>
    <p:extLst>
      <p:ext uri="{BB962C8B-B14F-4D97-AF65-F5344CB8AC3E}">
        <p14:creationId xmlns:p14="http://schemas.microsoft.com/office/powerpoint/2010/main" val="2104110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087E5D01-2B83-4385-91B3-0DBFCEF0D2DB}" type="slidenum">
              <a:rPr lang="en-US"/>
              <a:pPr>
                <a:defRPr/>
              </a:pPr>
              <a:t>‹#›</a:t>
            </a:fld>
            <a:endParaRPr lang="en-US"/>
          </a:p>
        </p:txBody>
      </p:sp>
    </p:spTree>
    <p:extLst>
      <p:ext uri="{BB962C8B-B14F-4D97-AF65-F5344CB8AC3E}">
        <p14:creationId xmlns:p14="http://schemas.microsoft.com/office/powerpoint/2010/main" val="9340142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488F309-5A42-4057-B22D-12D311C33B7A}" type="slidenum">
              <a:rPr lang="en-US"/>
              <a:pPr>
                <a:defRPr/>
              </a:pPr>
              <a:t>‹#›</a:t>
            </a:fld>
            <a:endParaRPr lang="en-US"/>
          </a:p>
        </p:txBody>
      </p:sp>
    </p:spTree>
    <p:extLst>
      <p:ext uri="{BB962C8B-B14F-4D97-AF65-F5344CB8AC3E}">
        <p14:creationId xmlns:p14="http://schemas.microsoft.com/office/powerpoint/2010/main" val="311371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A313616-E13A-4344-9E3A-3E33B397B3A1}" type="slidenum">
              <a:rPr lang="en-US"/>
              <a:pPr>
                <a:defRPr/>
              </a:pPr>
              <a:t>‹#›</a:t>
            </a:fld>
            <a:endParaRPr lang="en-US"/>
          </a:p>
        </p:txBody>
      </p:sp>
    </p:spTree>
    <p:extLst>
      <p:ext uri="{BB962C8B-B14F-4D97-AF65-F5344CB8AC3E}">
        <p14:creationId xmlns:p14="http://schemas.microsoft.com/office/powerpoint/2010/main" val="18716009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2D50F1-F19A-405A-AD16-CAC524A890B4}" type="slidenum">
              <a:rPr lang="en-US"/>
              <a:pPr>
                <a:defRPr/>
              </a:pPr>
              <a:t>‹#›</a:t>
            </a:fld>
            <a:endParaRPr lang="en-US"/>
          </a:p>
        </p:txBody>
      </p:sp>
    </p:spTree>
    <p:extLst>
      <p:ext uri="{BB962C8B-B14F-4D97-AF65-F5344CB8AC3E}">
        <p14:creationId xmlns:p14="http://schemas.microsoft.com/office/powerpoint/2010/main" val="16597666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013CD27-662A-4261-91B7-F8E963D2027A}" type="slidenum">
              <a:rPr lang="en-US"/>
              <a:pPr>
                <a:defRPr/>
              </a:pPr>
              <a:t>‹#›</a:t>
            </a:fld>
            <a:endParaRPr lang="en-US"/>
          </a:p>
        </p:txBody>
      </p:sp>
    </p:spTree>
    <p:extLst>
      <p:ext uri="{BB962C8B-B14F-4D97-AF65-F5344CB8AC3E}">
        <p14:creationId xmlns:p14="http://schemas.microsoft.com/office/powerpoint/2010/main" val="40629437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2A75A13-D146-40E1-B466-C602B2CF8DD4}" type="slidenum">
              <a:rPr lang="en-US"/>
              <a:pPr>
                <a:defRPr/>
              </a:pPr>
              <a:t>‹#›</a:t>
            </a:fld>
            <a:endParaRPr lang="en-US"/>
          </a:p>
        </p:txBody>
      </p:sp>
    </p:spTree>
    <p:extLst>
      <p:ext uri="{BB962C8B-B14F-4D97-AF65-F5344CB8AC3E}">
        <p14:creationId xmlns:p14="http://schemas.microsoft.com/office/powerpoint/2010/main" val="9588948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76DD1B2-56C9-44ED-B0A4-94E30CF27A7D}" type="slidenum">
              <a:rPr lang="en-US"/>
              <a:pPr>
                <a:defRPr/>
              </a:pPr>
              <a:t>‹#›</a:t>
            </a:fld>
            <a:endParaRPr lang="en-US"/>
          </a:p>
        </p:txBody>
      </p:sp>
    </p:spTree>
    <p:extLst>
      <p:ext uri="{BB962C8B-B14F-4D97-AF65-F5344CB8AC3E}">
        <p14:creationId xmlns:p14="http://schemas.microsoft.com/office/powerpoint/2010/main" val="1686683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BD0DBD8-6F01-42B6-8C17-9AE52A924802}" type="slidenum">
              <a:rPr lang="en-US"/>
              <a:pPr>
                <a:defRPr/>
              </a:pPr>
              <a:t>‹#›</a:t>
            </a:fld>
            <a:endParaRPr lang="en-US"/>
          </a:p>
        </p:txBody>
      </p:sp>
    </p:spTree>
    <p:extLst>
      <p:ext uri="{BB962C8B-B14F-4D97-AF65-F5344CB8AC3E}">
        <p14:creationId xmlns:p14="http://schemas.microsoft.com/office/powerpoint/2010/main" val="9468356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B9E6AC2-F657-4F3B-B7F4-0AC3161C9FA1}" type="slidenum">
              <a:rPr lang="en-US"/>
              <a:pPr>
                <a:defRPr/>
              </a:pPr>
              <a:t>‹#›</a:t>
            </a:fld>
            <a:endParaRPr lang="en-US"/>
          </a:p>
        </p:txBody>
      </p:sp>
    </p:spTree>
    <p:extLst>
      <p:ext uri="{BB962C8B-B14F-4D97-AF65-F5344CB8AC3E}">
        <p14:creationId xmlns:p14="http://schemas.microsoft.com/office/powerpoint/2010/main" val="21083668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23AF318-78B8-4FC7-817F-87114F885E0C}" type="slidenum">
              <a:rPr lang="en-US"/>
              <a:pPr>
                <a:defRPr/>
              </a:pPr>
              <a:t>‹#›</a:t>
            </a:fld>
            <a:endParaRPr lang="en-US"/>
          </a:p>
        </p:txBody>
      </p:sp>
    </p:spTree>
    <p:extLst>
      <p:ext uri="{BB962C8B-B14F-4D97-AF65-F5344CB8AC3E}">
        <p14:creationId xmlns:p14="http://schemas.microsoft.com/office/powerpoint/2010/main" val="16375087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E22DD9-7752-4E86-98BF-9B7D361776D9}" type="slidenum">
              <a:rPr lang="en-US"/>
              <a:pPr>
                <a:defRPr/>
              </a:pPr>
              <a:t>‹#›</a:t>
            </a:fld>
            <a:endParaRPr lang="en-US"/>
          </a:p>
        </p:txBody>
      </p:sp>
    </p:spTree>
    <p:extLst>
      <p:ext uri="{BB962C8B-B14F-4D97-AF65-F5344CB8AC3E}">
        <p14:creationId xmlns:p14="http://schemas.microsoft.com/office/powerpoint/2010/main" val="20339875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0F9A656-D3BB-42CA-BA6F-2CF842631E01}" type="slidenum">
              <a:rPr lang="en-US"/>
              <a:pPr>
                <a:defRPr/>
              </a:pPr>
              <a:t>‹#›</a:t>
            </a:fld>
            <a:endParaRPr lang="en-US"/>
          </a:p>
        </p:txBody>
      </p:sp>
    </p:spTree>
    <p:extLst>
      <p:ext uri="{BB962C8B-B14F-4D97-AF65-F5344CB8AC3E}">
        <p14:creationId xmlns:p14="http://schemas.microsoft.com/office/powerpoint/2010/main" val="27853161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087E5D01-2B83-4385-91B3-0DBFCEF0D2DB}" type="slidenum">
              <a:rPr lang="en-US"/>
              <a:pPr>
                <a:defRPr/>
              </a:pPr>
              <a:t>‹#›</a:t>
            </a:fld>
            <a:endParaRPr lang="en-US"/>
          </a:p>
        </p:txBody>
      </p:sp>
    </p:spTree>
    <p:extLst>
      <p:ext uri="{BB962C8B-B14F-4D97-AF65-F5344CB8AC3E}">
        <p14:creationId xmlns:p14="http://schemas.microsoft.com/office/powerpoint/2010/main" val="28403985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AD6DBEE7-B837-4B75-AD63-3E44180D2FD0}" type="slidenum">
              <a:rPr lang="en-US"/>
              <a:pPr>
                <a:defRPr/>
              </a:pPr>
              <a:t>‹#›</a:t>
            </a:fld>
            <a:endParaRPr lang="en-US"/>
          </a:p>
        </p:txBody>
      </p:sp>
    </p:spTree>
    <p:extLst>
      <p:ext uri="{BB962C8B-B14F-4D97-AF65-F5344CB8AC3E}">
        <p14:creationId xmlns:p14="http://schemas.microsoft.com/office/powerpoint/2010/main" val="3101801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8FD7DA24-746A-4548-B90A-668871AA0423}" type="slidenum">
              <a:rPr lang="en-US"/>
              <a:pPr>
                <a:defRPr/>
              </a:pPr>
              <a:t>‹#›</a:t>
            </a:fld>
            <a:endParaRPr lang="en-US"/>
          </a:p>
        </p:txBody>
      </p:sp>
    </p:spTree>
    <p:extLst>
      <p:ext uri="{BB962C8B-B14F-4D97-AF65-F5344CB8AC3E}">
        <p14:creationId xmlns:p14="http://schemas.microsoft.com/office/powerpoint/2010/main" val="39183830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FD77B66-9D0E-4A09-BC8E-0D981ABDD1EE}" type="slidenum">
              <a:rPr lang="en-US"/>
              <a:pPr>
                <a:defRPr/>
              </a:pPr>
              <a:t>‹#›</a:t>
            </a:fld>
            <a:endParaRPr lang="en-US"/>
          </a:p>
        </p:txBody>
      </p:sp>
    </p:spTree>
    <p:extLst>
      <p:ext uri="{BB962C8B-B14F-4D97-AF65-F5344CB8AC3E}">
        <p14:creationId xmlns:p14="http://schemas.microsoft.com/office/powerpoint/2010/main" val="2332330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2FA5E2EB-9077-4181-BD1C-8A377E3945CC}" type="slidenum">
              <a:rPr lang="en-US"/>
              <a:pPr>
                <a:defRPr/>
              </a:pPr>
              <a:t>‹#›</a:t>
            </a:fld>
            <a:endParaRPr lang="en-US"/>
          </a:p>
        </p:txBody>
      </p:sp>
    </p:spTree>
    <p:extLst>
      <p:ext uri="{BB962C8B-B14F-4D97-AF65-F5344CB8AC3E}">
        <p14:creationId xmlns:p14="http://schemas.microsoft.com/office/powerpoint/2010/main" val="20512503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3FD70B2-D8CB-4E7F-A062-2B96A8F3DD24}" type="slidenum">
              <a:rPr lang="en-US"/>
              <a:pPr>
                <a:defRPr/>
              </a:pPr>
              <a:t>‹#›</a:t>
            </a:fld>
            <a:endParaRPr lang="en-US"/>
          </a:p>
        </p:txBody>
      </p:sp>
    </p:spTree>
    <p:extLst>
      <p:ext uri="{BB962C8B-B14F-4D97-AF65-F5344CB8AC3E}">
        <p14:creationId xmlns:p14="http://schemas.microsoft.com/office/powerpoint/2010/main" val="28625142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AEE27BA9-D5E6-480A-B183-8A8CADD98F9C}" type="slidenum">
              <a:rPr lang="en-US"/>
              <a:pPr>
                <a:defRPr/>
              </a:pPr>
              <a:t>‹#›</a:t>
            </a:fld>
            <a:endParaRPr lang="en-US"/>
          </a:p>
        </p:txBody>
      </p:sp>
    </p:spTree>
    <p:extLst>
      <p:ext uri="{BB962C8B-B14F-4D97-AF65-F5344CB8AC3E}">
        <p14:creationId xmlns:p14="http://schemas.microsoft.com/office/powerpoint/2010/main" val="7912927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DEB463D-BA41-4E78-B9F5-2128D33A13FE}" type="slidenum">
              <a:rPr lang="en-US"/>
              <a:pPr>
                <a:defRPr/>
              </a:pPr>
              <a:t>‹#›</a:t>
            </a:fld>
            <a:endParaRPr lang="en-US"/>
          </a:p>
        </p:txBody>
      </p:sp>
    </p:spTree>
    <p:extLst>
      <p:ext uri="{BB962C8B-B14F-4D97-AF65-F5344CB8AC3E}">
        <p14:creationId xmlns:p14="http://schemas.microsoft.com/office/powerpoint/2010/main" val="4457832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677D0801-206E-484C-B479-116D5F1178BD}" type="slidenum">
              <a:rPr lang="en-US"/>
              <a:pPr>
                <a:defRPr/>
              </a:pPr>
              <a:t>‹#›</a:t>
            </a:fld>
            <a:endParaRPr lang="en-US"/>
          </a:p>
        </p:txBody>
      </p:sp>
    </p:spTree>
    <p:extLst>
      <p:ext uri="{BB962C8B-B14F-4D97-AF65-F5344CB8AC3E}">
        <p14:creationId xmlns:p14="http://schemas.microsoft.com/office/powerpoint/2010/main" val="1521436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F4EEC55-5CEF-4DF4-9879-BE69F49A455B}" type="slidenum">
              <a:rPr lang="en-US"/>
              <a:pPr>
                <a:defRPr/>
              </a:pPr>
              <a:t>‹#›</a:t>
            </a:fld>
            <a:endParaRPr lang="en-US"/>
          </a:p>
        </p:txBody>
      </p:sp>
    </p:spTree>
    <p:extLst>
      <p:ext uri="{BB962C8B-B14F-4D97-AF65-F5344CB8AC3E}">
        <p14:creationId xmlns:p14="http://schemas.microsoft.com/office/powerpoint/2010/main" val="35404223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4C555F1-DF6B-4F3A-AD89-E0F9798214D1}" type="slidenum">
              <a:rPr lang="en-US"/>
              <a:pPr>
                <a:defRPr/>
              </a:pPr>
              <a:t>‹#›</a:t>
            </a:fld>
            <a:endParaRPr lang="en-US"/>
          </a:p>
        </p:txBody>
      </p:sp>
    </p:spTree>
    <p:extLst>
      <p:ext uri="{BB962C8B-B14F-4D97-AF65-F5344CB8AC3E}">
        <p14:creationId xmlns:p14="http://schemas.microsoft.com/office/powerpoint/2010/main" val="16138946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7AB7FC8-6DFA-4E4D-A335-5B06C1BE405A}" type="slidenum">
              <a:rPr lang="en-US"/>
              <a:pPr>
                <a:defRPr/>
              </a:pPr>
              <a:t>‹#›</a:t>
            </a:fld>
            <a:endParaRPr lang="en-US"/>
          </a:p>
        </p:txBody>
      </p:sp>
    </p:spTree>
    <p:extLst>
      <p:ext uri="{BB962C8B-B14F-4D97-AF65-F5344CB8AC3E}">
        <p14:creationId xmlns:p14="http://schemas.microsoft.com/office/powerpoint/2010/main" val="15468606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3"/>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91"/>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a:lvl1pPr>
          </a:lstStyle>
          <a:p>
            <a:pPr>
              <a:defRPr/>
            </a:pPr>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18A4A37C-C18D-495C-9F50-34907B9239F6}" type="slidenum">
              <a:rPr lang="en-US"/>
              <a:pPr>
                <a:defRPr/>
              </a:pPr>
              <a:t>‹#›</a:t>
            </a:fld>
            <a:endParaRPr lang="en-US"/>
          </a:p>
        </p:txBody>
      </p:sp>
    </p:spTree>
    <p:extLst>
      <p:ext uri="{BB962C8B-B14F-4D97-AF65-F5344CB8AC3E}">
        <p14:creationId xmlns:p14="http://schemas.microsoft.com/office/powerpoint/2010/main" val="19478857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2770" name="Group 1026"/>
          <p:cNvGrpSpPr>
            <a:grpSpLocks/>
          </p:cNvGrpSpPr>
          <p:nvPr/>
        </p:nvGrpSpPr>
        <p:grpSpPr bwMode="auto">
          <a:xfrm>
            <a:off x="1" y="1"/>
            <a:ext cx="12187767" cy="6850063"/>
            <a:chOff x="0" y="0"/>
            <a:chExt cx="5758" cy="4315"/>
          </a:xfrm>
        </p:grpSpPr>
        <p:grpSp>
          <p:nvGrpSpPr>
            <p:cNvPr id="32771" name="Group 1027"/>
            <p:cNvGrpSpPr>
              <a:grpSpLocks/>
            </p:cNvGrpSpPr>
            <p:nvPr userDrawn="1"/>
          </p:nvGrpSpPr>
          <p:grpSpPr bwMode="auto">
            <a:xfrm>
              <a:off x="1728" y="2230"/>
              <a:ext cx="4027" cy="2085"/>
              <a:chOff x="1728" y="2230"/>
              <a:chExt cx="4027" cy="2085"/>
            </a:xfrm>
          </p:grpSpPr>
          <p:sp>
            <p:nvSpPr>
              <p:cNvPr id="32772" name="Freeform 1028"/>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800">
                  <a:solidFill>
                    <a:srgbClr val="FFFFFF"/>
                  </a:solidFill>
                </a:endParaRPr>
              </a:p>
            </p:txBody>
          </p:sp>
          <p:sp>
            <p:nvSpPr>
              <p:cNvPr id="32773" name="Freeform 1029"/>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800">
                  <a:solidFill>
                    <a:srgbClr val="FFFFFF"/>
                  </a:solidFill>
                </a:endParaRPr>
              </a:p>
            </p:txBody>
          </p:sp>
          <p:sp>
            <p:nvSpPr>
              <p:cNvPr id="32774" name="Freeform 1030"/>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800">
                  <a:solidFill>
                    <a:srgbClr val="FFFFFF"/>
                  </a:solidFill>
                </a:endParaRPr>
              </a:p>
            </p:txBody>
          </p:sp>
          <p:sp>
            <p:nvSpPr>
              <p:cNvPr id="32775" name="Freeform 1031"/>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800">
                  <a:solidFill>
                    <a:srgbClr val="FFFFFF"/>
                  </a:solidFill>
                </a:endParaRPr>
              </a:p>
            </p:txBody>
          </p:sp>
          <p:sp>
            <p:nvSpPr>
              <p:cNvPr id="32776" name="Freeform 1032"/>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800">
                  <a:solidFill>
                    <a:srgbClr val="FFFFFF"/>
                  </a:solidFill>
                </a:endParaRPr>
              </a:p>
            </p:txBody>
          </p:sp>
        </p:grpSp>
        <p:sp>
          <p:nvSpPr>
            <p:cNvPr id="32777" name="Freeform 1033"/>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800">
                <a:solidFill>
                  <a:srgbClr val="FFFFFF"/>
                </a:solidFill>
              </a:endParaRPr>
            </a:p>
          </p:txBody>
        </p:sp>
        <p:sp>
          <p:nvSpPr>
            <p:cNvPr id="32778" name="Freeform 1034"/>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800">
                <a:solidFill>
                  <a:srgbClr val="FFFFFF"/>
                </a:solidFill>
              </a:endParaRPr>
            </a:p>
          </p:txBody>
        </p:sp>
      </p:grpSp>
      <p:sp>
        <p:nvSpPr>
          <p:cNvPr id="32779" name="Rectangle 1035"/>
          <p:cNvSpPr>
            <a:spLocks noGrp="1" noChangeArrowheads="1"/>
          </p:cNvSpPr>
          <p:nvPr>
            <p:ph type="ctrTitle" sz="quarter"/>
          </p:nvPr>
        </p:nvSpPr>
        <p:spPr>
          <a:xfrm>
            <a:off x="914400" y="1736726"/>
            <a:ext cx="10363200" cy="1920875"/>
          </a:xfrm>
        </p:spPr>
        <p:txBody>
          <a:bodyPr/>
          <a:lstStyle>
            <a:lvl1pPr>
              <a:defRPr sz="6000"/>
            </a:lvl1pPr>
          </a:lstStyle>
          <a:p>
            <a:pPr lvl="0"/>
            <a:r>
              <a:rPr lang="en-US" altLang="en-US" noProof="0" smtClean="0"/>
              <a:t>Click to edit Master title style</a:t>
            </a:r>
          </a:p>
        </p:txBody>
      </p:sp>
      <p:sp>
        <p:nvSpPr>
          <p:cNvPr id="32780" name="Rectangle 1036"/>
          <p:cNvSpPr>
            <a:spLocks noGrp="1" noChangeArrowheads="1"/>
          </p:cNvSpPr>
          <p:nvPr>
            <p:ph type="subTitle" sz="quarter" idx="1"/>
          </p:nvPr>
        </p:nvSpPr>
        <p:spPr>
          <a:xfrm>
            <a:off x="1828800" y="3886200"/>
            <a:ext cx="8534400" cy="1752600"/>
          </a:xfrm>
        </p:spPr>
        <p:txBody>
          <a:bodyPr/>
          <a:lstStyle>
            <a:lvl1pPr marL="0" indent="0" algn="ctr">
              <a:buFont typeface="Wingdings" panose="05000000000000000000" pitchFamily="2" charset="2"/>
              <a:buNone/>
              <a:defRPr/>
            </a:lvl1pPr>
          </a:lstStyle>
          <a:p>
            <a:pPr lvl="0"/>
            <a:r>
              <a:rPr lang="en-US" altLang="en-US" noProof="0" smtClean="0"/>
              <a:t>Click to edit Master subtitle style</a:t>
            </a:r>
          </a:p>
        </p:txBody>
      </p:sp>
      <p:sp>
        <p:nvSpPr>
          <p:cNvPr id="32781" name="Rectangle 1037"/>
          <p:cNvSpPr>
            <a:spLocks noGrp="1" noChangeArrowheads="1"/>
          </p:cNvSpPr>
          <p:nvPr>
            <p:ph type="dt" sz="quarter" idx="2"/>
          </p:nvPr>
        </p:nvSpPr>
        <p:spPr>
          <a:xfrm>
            <a:off x="609600" y="6248400"/>
            <a:ext cx="2844800" cy="476250"/>
          </a:xfrm>
        </p:spPr>
        <p:txBody>
          <a:bodyPr/>
          <a:lstStyle>
            <a:lvl1pPr>
              <a:defRPr/>
            </a:lvl1pPr>
          </a:lstStyle>
          <a:p>
            <a:endParaRPr lang="en-US" altLang="en-US">
              <a:solidFill>
                <a:srgbClr val="FFFFFF"/>
              </a:solidFill>
            </a:endParaRPr>
          </a:p>
        </p:txBody>
      </p:sp>
      <p:sp>
        <p:nvSpPr>
          <p:cNvPr id="32782" name="Rectangle 1038"/>
          <p:cNvSpPr>
            <a:spLocks noGrp="1" noChangeArrowheads="1"/>
          </p:cNvSpPr>
          <p:nvPr>
            <p:ph type="ftr" sz="quarter" idx="3"/>
          </p:nvPr>
        </p:nvSpPr>
        <p:spPr>
          <a:xfrm>
            <a:off x="4165600" y="6251575"/>
            <a:ext cx="3860800" cy="476250"/>
          </a:xfrm>
        </p:spPr>
        <p:txBody>
          <a:bodyPr/>
          <a:lstStyle>
            <a:lvl1pPr>
              <a:defRPr/>
            </a:lvl1pPr>
          </a:lstStyle>
          <a:p>
            <a:endParaRPr lang="en-US" altLang="en-US">
              <a:solidFill>
                <a:srgbClr val="FFFFFF"/>
              </a:solidFill>
            </a:endParaRPr>
          </a:p>
        </p:txBody>
      </p:sp>
      <p:sp>
        <p:nvSpPr>
          <p:cNvPr id="32783" name="Rectangle 1039"/>
          <p:cNvSpPr>
            <a:spLocks noGrp="1" noChangeArrowheads="1"/>
          </p:cNvSpPr>
          <p:nvPr>
            <p:ph type="sldNum" sz="quarter" idx="4"/>
          </p:nvPr>
        </p:nvSpPr>
        <p:spPr>
          <a:xfrm>
            <a:off x="8737600" y="6254750"/>
            <a:ext cx="2844800" cy="476250"/>
          </a:xfrm>
        </p:spPr>
        <p:txBody>
          <a:bodyPr/>
          <a:lstStyle>
            <a:lvl1pPr>
              <a:defRPr/>
            </a:lvl1pPr>
          </a:lstStyle>
          <a:p>
            <a:fld id="{D2028261-480C-43A5-95EB-10A3FA3C6AD7}"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902846938"/>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fld id="{56CEB289-0369-4F1B-B7F7-B42F72FE8AF8}" type="slidenum">
              <a:rPr lang="en-US" altLang="en-US">
                <a:solidFill>
                  <a:srgbClr val="FFFFFF"/>
                </a:solidFill>
              </a:rPr>
              <a:pPr/>
              <a:t>‹#›</a:t>
            </a:fld>
            <a:endParaRPr lang="en-US" altLang="en-US">
              <a:solidFill>
                <a:srgbClr val="FFFFFF"/>
              </a:solidFill>
            </a:endParaRPr>
          </a:p>
        </p:txBody>
      </p:sp>
      <p:sp>
        <p:nvSpPr>
          <p:cNvPr id="6" name="Footer Placeholder 5"/>
          <p:cNvSpPr>
            <a:spLocks noGrp="1"/>
          </p:cNvSpPr>
          <p:nvPr>
            <p:ph type="ftr" sz="quarter" idx="12"/>
          </p:nvPr>
        </p:nvSpPr>
        <p:spPr/>
        <p:txBody>
          <a:bodyPr/>
          <a:lstStyle>
            <a:lvl1pPr>
              <a:defRPr/>
            </a:lvl1pPr>
          </a:lstStyle>
          <a:p>
            <a:endParaRPr lang="en-US" altLang="en-US">
              <a:solidFill>
                <a:srgbClr val="FFFFFF"/>
              </a:solidFill>
            </a:endParaRPr>
          </a:p>
        </p:txBody>
      </p:sp>
    </p:spTree>
    <p:extLst>
      <p:ext uri="{BB962C8B-B14F-4D97-AF65-F5344CB8AC3E}">
        <p14:creationId xmlns:p14="http://schemas.microsoft.com/office/powerpoint/2010/main" val="15124234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fld id="{7D6FF2D8-9CDD-47EE-B300-64AB1F19F6C7}" type="slidenum">
              <a:rPr lang="en-US" altLang="en-US">
                <a:solidFill>
                  <a:srgbClr val="FFFFFF"/>
                </a:solidFill>
              </a:rPr>
              <a:pPr/>
              <a:t>‹#›</a:t>
            </a:fld>
            <a:endParaRPr lang="en-US" altLang="en-US">
              <a:solidFill>
                <a:srgbClr val="FFFFFF"/>
              </a:solidFill>
            </a:endParaRPr>
          </a:p>
        </p:txBody>
      </p:sp>
      <p:sp>
        <p:nvSpPr>
          <p:cNvPr id="6" name="Footer Placeholder 5"/>
          <p:cNvSpPr>
            <a:spLocks noGrp="1"/>
          </p:cNvSpPr>
          <p:nvPr>
            <p:ph type="ftr" sz="quarter" idx="12"/>
          </p:nvPr>
        </p:nvSpPr>
        <p:spPr/>
        <p:txBody>
          <a:bodyPr/>
          <a:lstStyle>
            <a:lvl1pPr>
              <a:defRPr/>
            </a:lvl1pPr>
          </a:lstStyle>
          <a:p>
            <a:endParaRPr lang="en-US" altLang="en-US">
              <a:solidFill>
                <a:srgbClr val="FFFFFF"/>
              </a:solidFill>
            </a:endParaRPr>
          </a:p>
        </p:txBody>
      </p:sp>
    </p:spTree>
    <p:extLst>
      <p:ext uri="{BB962C8B-B14F-4D97-AF65-F5344CB8AC3E}">
        <p14:creationId xmlns:p14="http://schemas.microsoft.com/office/powerpoint/2010/main" val="20705000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FFFFFF"/>
              </a:solidFill>
            </a:endParaRPr>
          </a:p>
        </p:txBody>
      </p:sp>
      <p:sp>
        <p:nvSpPr>
          <p:cNvPr id="6" name="Slide Number Placeholder 5"/>
          <p:cNvSpPr>
            <a:spLocks noGrp="1"/>
          </p:cNvSpPr>
          <p:nvPr>
            <p:ph type="sldNum" sz="quarter" idx="11"/>
          </p:nvPr>
        </p:nvSpPr>
        <p:spPr/>
        <p:txBody>
          <a:bodyPr/>
          <a:lstStyle>
            <a:lvl1pPr>
              <a:defRPr/>
            </a:lvl1pPr>
          </a:lstStyle>
          <a:p>
            <a:fld id="{76864213-2DAF-4A3C-BDFE-7FAB0CD94FD4}" type="slidenum">
              <a:rPr lang="en-US" altLang="en-US">
                <a:solidFill>
                  <a:srgbClr val="FFFFFF"/>
                </a:solidFill>
              </a:rPr>
              <a:pPr/>
              <a:t>‹#›</a:t>
            </a:fld>
            <a:endParaRPr lang="en-US" altLang="en-US">
              <a:solidFill>
                <a:srgbClr val="FFFFFF"/>
              </a:solidFill>
            </a:endParaRPr>
          </a:p>
        </p:txBody>
      </p:sp>
      <p:sp>
        <p:nvSpPr>
          <p:cNvPr id="7" name="Footer Placeholder 6"/>
          <p:cNvSpPr>
            <a:spLocks noGrp="1"/>
          </p:cNvSpPr>
          <p:nvPr>
            <p:ph type="ftr" sz="quarter" idx="12"/>
          </p:nvPr>
        </p:nvSpPr>
        <p:spPr/>
        <p:txBody>
          <a:bodyPr/>
          <a:lstStyle>
            <a:lvl1pPr>
              <a:defRPr/>
            </a:lvl1pPr>
          </a:lstStyle>
          <a:p>
            <a:endParaRPr lang="en-US" altLang="en-US">
              <a:solidFill>
                <a:srgbClr val="FFFFFF"/>
              </a:solidFill>
            </a:endParaRPr>
          </a:p>
        </p:txBody>
      </p:sp>
    </p:spTree>
    <p:extLst>
      <p:ext uri="{BB962C8B-B14F-4D97-AF65-F5344CB8AC3E}">
        <p14:creationId xmlns:p14="http://schemas.microsoft.com/office/powerpoint/2010/main" val="18251085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FFFFFF"/>
              </a:solidFill>
            </a:endParaRPr>
          </a:p>
        </p:txBody>
      </p:sp>
      <p:sp>
        <p:nvSpPr>
          <p:cNvPr id="8" name="Slide Number Placeholder 7"/>
          <p:cNvSpPr>
            <a:spLocks noGrp="1"/>
          </p:cNvSpPr>
          <p:nvPr>
            <p:ph type="sldNum" sz="quarter" idx="11"/>
          </p:nvPr>
        </p:nvSpPr>
        <p:spPr/>
        <p:txBody>
          <a:bodyPr/>
          <a:lstStyle>
            <a:lvl1pPr>
              <a:defRPr/>
            </a:lvl1pPr>
          </a:lstStyle>
          <a:p>
            <a:fld id="{25E040A3-1F43-4579-A53A-904924763C44}" type="slidenum">
              <a:rPr lang="en-US" altLang="en-US">
                <a:solidFill>
                  <a:srgbClr val="FFFFFF"/>
                </a:solidFill>
              </a:rPr>
              <a:pPr/>
              <a:t>‹#›</a:t>
            </a:fld>
            <a:endParaRPr lang="en-US" altLang="en-US">
              <a:solidFill>
                <a:srgbClr val="FFFFFF"/>
              </a:solidFill>
            </a:endParaRPr>
          </a:p>
        </p:txBody>
      </p:sp>
      <p:sp>
        <p:nvSpPr>
          <p:cNvPr id="9" name="Footer Placeholder 8"/>
          <p:cNvSpPr>
            <a:spLocks noGrp="1"/>
          </p:cNvSpPr>
          <p:nvPr>
            <p:ph type="ftr" sz="quarter" idx="12"/>
          </p:nvPr>
        </p:nvSpPr>
        <p:spPr/>
        <p:txBody>
          <a:bodyPr/>
          <a:lstStyle>
            <a:lvl1pPr>
              <a:defRPr/>
            </a:lvl1pPr>
          </a:lstStyle>
          <a:p>
            <a:endParaRPr lang="en-US" altLang="en-US">
              <a:solidFill>
                <a:srgbClr val="FFFFFF"/>
              </a:solidFill>
            </a:endParaRPr>
          </a:p>
        </p:txBody>
      </p:sp>
    </p:spTree>
    <p:extLst>
      <p:ext uri="{BB962C8B-B14F-4D97-AF65-F5344CB8AC3E}">
        <p14:creationId xmlns:p14="http://schemas.microsoft.com/office/powerpoint/2010/main" val="29961957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FFFFFF"/>
              </a:solidFill>
            </a:endParaRPr>
          </a:p>
        </p:txBody>
      </p:sp>
      <p:sp>
        <p:nvSpPr>
          <p:cNvPr id="4" name="Slide Number Placeholder 3"/>
          <p:cNvSpPr>
            <a:spLocks noGrp="1"/>
          </p:cNvSpPr>
          <p:nvPr>
            <p:ph type="sldNum" sz="quarter" idx="11"/>
          </p:nvPr>
        </p:nvSpPr>
        <p:spPr/>
        <p:txBody>
          <a:bodyPr/>
          <a:lstStyle>
            <a:lvl1pPr>
              <a:defRPr/>
            </a:lvl1pPr>
          </a:lstStyle>
          <a:p>
            <a:fld id="{61545BAD-9385-407B-BECE-CB6BED8C9A12}" type="slidenum">
              <a:rPr lang="en-US" altLang="en-US">
                <a:solidFill>
                  <a:srgbClr val="FFFFFF"/>
                </a:solidFill>
              </a:rPr>
              <a:pPr/>
              <a:t>‹#›</a:t>
            </a:fld>
            <a:endParaRPr lang="en-US" altLang="en-US">
              <a:solidFill>
                <a:srgbClr val="FFFFFF"/>
              </a:solidFill>
            </a:endParaRPr>
          </a:p>
        </p:txBody>
      </p:sp>
      <p:sp>
        <p:nvSpPr>
          <p:cNvPr id="5" name="Footer Placeholder 4"/>
          <p:cNvSpPr>
            <a:spLocks noGrp="1"/>
          </p:cNvSpPr>
          <p:nvPr>
            <p:ph type="ftr" sz="quarter" idx="12"/>
          </p:nvPr>
        </p:nvSpPr>
        <p:spPr/>
        <p:txBody>
          <a:bodyPr/>
          <a:lstStyle>
            <a:lvl1pPr>
              <a:defRPr/>
            </a:lvl1pPr>
          </a:lstStyle>
          <a:p>
            <a:endParaRPr lang="en-US" altLang="en-US">
              <a:solidFill>
                <a:srgbClr val="FFFFFF"/>
              </a:solidFill>
            </a:endParaRPr>
          </a:p>
        </p:txBody>
      </p:sp>
    </p:spTree>
    <p:extLst>
      <p:ext uri="{BB962C8B-B14F-4D97-AF65-F5344CB8AC3E}">
        <p14:creationId xmlns:p14="http://schemas.microsoft.com/office/powerpoint/2010/main" val="22629510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FFFFFF"/>
              </a:solidFill>
            </a:endParaRPr>
          </a:p>
        </p:txBody>
      </p:sp>
      <p:sp>
        <p:nvSpPr>
          <p:cNvPr id="3" name="Slide Number Placeholder 2"/>
          <p:cNvSpPr>
            <a:spLocks noGrp="1"/>
          </p:cNvSpPr>
          <p:nvPr>
            <p:ph type="sldNum" sz="quarter" idx="11"/>
          </p:nvPr>
        </p:nvSpPr>
        <p:spPr/>
        <p:txBody>
          <a:bodyPr/>
          <a:lstStyle>
            <a:lvl1pPr>
              <a:defRPr/>
            </a:lvl1pPr>
          </a:lstStyle>
          <a:p>
            <a:fld id="{FC5D5A9B-7DC1-4918-B8A2-A1723FD1DBD9}" type="slidenum">
              <a:rPr lang="en-US" altLang="en-US">
                <a:solidFill>
                  <a:srgbClr val="FFFFFF"/>
                </a:solidFill>
              </a:rPr>
              <a:pPr/>
              <a:t>‹#›</a:t>
            </a:fld>
            <a:endParaRPr lang="en-US" altLang="en-US">
              <a:solidFill>
                <a:srgbClr val="FFFFFF"/>
              </a:solidFill>
            </a:endParaRPr>
          </a:p>
        </p:txBody>
      </p:sp>
      <p:sp>
        <p:nvSpPr>
          <p:cNvPr id="4" name="Footer Placeholder 3"/>
          <p:cNvSpPr>
            <a:spLocks noGrp="1"/>
          </p:cNvSpPr>
          <p:nvPr>
            <p:ph type="ftr" sz="quarter" idx="12"/>
          </p:nvPr>
        </p:nvSpPr>
        <p:spPr/>
        <p:txBody>
          <a:bodyPr/>
          <a:lstStyle>
            <a:lvl1pPr>
              <a:defRPr/>
            </a:lvl1pPr>
          </a:lstStyle>
          <a:p>
            <a:endParaRPr lang="en-US" altLang="en-US">
              <a:solidFill>
                <a:srgbClr val="FFFFFF"/>
              </a:solidFill>
            </a:endParaRPr>
          </a:p>
        </p:txBody>
      </p:sp>
    </p:spTree>
    <p:extLst>
      <p:ext uri="{BB962C8B-B14F-4D97-AF65-F5344CB8AC3E}">
        <p14:creationId xmlns:p14="http://schemas.microsoft.com/office/powerpoint/2010/main" val="11466565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FF"/>
              </a:solidFill>
            </a:endParaRPr>
          </a:p>
        </p:txBody>
      </p:sp>
      <p:sp>
        <p:nvSpPr>
          <p:cNvPr id="6" name="Slide Number Placeholder 5"/>
          <p:cNvSpPr>
            <a:spLocks noGrp="1"/>
          </p:cNvSpPr>
          <p:nvPr>
            <p:ph type="sldNum" sz="quarter" idx="11"/>
          </p:nvPr>
        </p:nvSpPr>
        <p:spPr/>
        <p:txBody>
          <a:bodyPr/>
          <a:lstStyle>
            <a:lvl1pPr>
              <a:defRPr/>
            </a:lvl1pPr>
          </a:lstStyle>
          <a:p>
            <a:fld id="{91D40BA9-8FC6-4FA4-B4B0-B3D8F4625304}" type="slidenum">
              <a:rPr lang="en-US" altLang="en-US">
                <a:solidFill>
                  <a:srgbClr val="FFFFFF"/>
                </a:solidFill>
              </a:rPr>
              <a:pPr/>
              <a:t>‹#›</a:t>
            </a:fld>
            <a:endParaRPr lang="en-US" altLang="en-US">
              <a:solidFill>
                <a:srgbClr val="FFFFFF"/>
              </a:solidFill>
            </a:endParaRPr>
          </a:p>
        </p:txBody>
      </p:sp>
      <p:sp>
        <p:nvSpPr>
          <p:cNvPr id="7" name="Footer Placeholder 6"/>
          <p:cNvSpPr>
            <a:spLocks noGrp="1"/>
          </p:cNvSpPr>
          <p:nvPr>
            <p:ph type="ftr" sz="quarter" idx="12"/>
          </p:nvPr>
        </p:nvSpPr>
        <p:spPr/>
        <p:txBody>
          <a:bodyPr/>
          <a:lstStyle>
            <a:lvl1pPr>
              <a:defRPr/>
            </a:lvl1pPr>
          </a:lstStyle>
          <a:p>
            <a:endParaRPr lang="en-US" altLang="en-US">
              <a:solidFill>
                <a:srgbClr val="FFFFFF"/>
              </a:solidFill>
            </a:endParaRPr>
          </a:p>
        </p:txBody>
      </p:sp>
    </p:spTree>
    <p:extLst>
      <p:ext uri="{BB962C8B-B14F-4D97-AF65-F5344CB8AC3E}">
        <p14:creationId xmlns:p14="http://schemas.microsoft.com/office/powerpoint/2010/main" val="40593649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FF"/>
              </a:solidFill>
            </a:endParaRPr>
          </a:p>
        </p:txBody>
      </p:sp>
      <p:sp>
        <p:nvSpPr>
          <p:cNvPr id="6" name="Slide Number Placeholder 5"/>
          <p:cNvSpPr>
            <a:spLocks noGrp="1"/>
          </p:cNvSpPr>
          <p:nvPr>
            <p:ph type="sldNum" sz="quarter" idx="11"/>
          </p:nvPr>
        </p:nvSpPr>
        <p:spPr/>
        <p:txBody>
          <a:bodyPr/>
          <a:lstStyle>
            <a:lvl1pPr>
              <a:defRPr/>
            </a:lvl1pPr>
          </a:lstStyle>
          <a:p>
            <a:fld id="{0C6520D2-8E3A-4E2A-B48D-A46E56457714}" type="slidenum">
              <a:rPr lang="en-US" altLang="en-US">
                <a:solidFill>
                  <a:srgbClr val="FFFFFF"/>
                </a:solidFill>
              </a:rPr>
              <a:pPr/>
              <a:t>‹#›</a:t>
            </a:fld>
            <a:endParaRPr lang="en-US" altLang="en-US">
              <a:solidFill>
                <a:srgbClr val="FFFFFF"/>
              </a:solidFill>
            </a:endParaRPr>
          </a:p>
        </p:txBody>
      </p:sp>
      <p:sp>
        <p:nvSpPr>
          <p:cNvPr id="7" name="Footer Placeholder 6"/>
          <p:cNvSpPr>
            <a:spLocks noGrp="1"/>
          </p:cNvSpPr>
          <p:nvPr>
            <p:ph type="ftr" sz="quarter" idx="12"/>
          </p:nvPr>
        </p:nvSpPr>
        <p:spPr/>
        <p:txBody>
          <a:bodyPr/>
          <a:lstStyle>
            <a:lvl1pPr>
              <a:defRPr/>
            </a:lvl1pPr>
          </a:lstStyle>
          <a:p>
            <a:endParaRPr lang="en-US" altLang="en-US">
              <a:solidFill>
                <a:srgbClr val="FFFFFF"/>
              </a:solidFill>
            </a:endParaRPr>
          </a:p>
        </p:txBody>
      </p:sp>
    </p:spTree>
    <p:extLst>
      <p:ext uri="{BB962C8B-B14F-4D97-AF65-F5344CB8AC3E}">
        <p14:creationId xmlns:p14="http://schemas.microsoft.com/office/powerpoint/2010/main" val="193375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fld id="{C760D506-C14A-4777-8E14-726CF629D628}" type="slidenum">
              <a:rPr lang="en-US" altLang="en-US">
                <a:solidFill>
                  <a:srgbClr val="FFFFFF"/>
                </a:solidFill>
              </a:rPr>
              <a:pPr/>
              <a:t>‹#›</a:t>
            </a:fld>
            <a:endParaRPr lang="en-US" altLang="en-US">
              <a:solidFill>
                <a:srgbClr val="FFFFFF"/>
              </a:solidFill>
            </a:endParaRPr>
          </a:p>
        </p:txBody>
      </p:sp>
      <p:sp>
        <p:nvSpPr>
          <p:cNvPr id="6" name="Footer Placeholder 5"/>
          <p:cNvSpPr>
            <a:spLocks noGrp="1"/>
          </p:cNvSpPr>
          <p:nvPr>
            <p:ph type="ftr" sz="quarter" idx="12"/>
          </p:nvPr>
        </p:nvSpPr>
        <p:spPr/>
        <p:txBody>
          <a:bodyPr/>
          <a:lstStyle>
            <a:lvl1pPr>
              <a:defRPr/>
            </a:lvl1pPr>
          </a:lstStyle>
          <a:p>
            <a:endParaRPr lang="en-US" altLang="en-US">
              <a:solidFill>
                <a:srgbClr val="FFFFFF"/>
              </a:solidFill>
            </a:endParaRPr>
          </a:p>
        </p:txBody>
      </p:sp>
    </p:spTree>
    <p:extLst>
      <p:ext uri="{BB962C8B-B14F-4D97-AF65-F5344CB8AC3E}">
        <p14:creationId xmlns:p14="http://schemas.microsoft.com/office/powerpoint/2010/main" val="4508088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fld id="{E1AC33CF-5C9F-492E-95ED-C41F98304632}" type="slidenum">
              <a:rPr lang="en-US" altLang="en-US">
                <a:solidFill>
                  <a:srgbClr val="FFFFFF"/>
                </a:solidFill>
              </a:rPr>
              <a:pPr/>
              <a:t>‹#›</a:t>
            </a:fld>
            <a:endParaRPr lang="en-US" altLang="en-US">
              <a:solidFill>
                <a:srgbClr val="FFFFFF"/>
              </a:solidFill>
            </a:endParaRPr>
          </a:p>
        </p:txBody>
      </p:sp>
      <p:sp>
        <p:nvSpPr>
          <p:cNvPr id="6" name="Footer Placeholder 5"/>
          <p:cNvSpPr>
            <a:spLocks noGrp="1"/>
          </p:cNvSpPr>
          <p:nvPr>
            <p:ph type="ftr" sz="quarter" idx="12"/>
          </p:nvPr>
        </p:nvSpPr>
        <p:spPr/>
        <p:txBody>
          <a:bodyPr/>
          <a:lstStyle>
            <a:lvl1pPr>
              <a:defRPr/>
            </a:lvl1pPr>
          </a:lstStyle>
          <a:p>
            <a:endParaRPr lang="en-US" altLang="en-US">
              <a:solidFill>
                <a:srgbClr val="FFFFFF"/>
              </a:solidFill>
            </a:endParaRPr>
          </a:p>
        </p:txBody>
      </p:sp>
    </p:spTree>
    <p:extLst>
      <p:ext uri="{BB962C8B-B14F-4D97-AF65-F5344CB8AC3E}">
        <p14:creationId xmlns:p14="http://schemas.microsoft.com/office/powerpoint/2010/main" val="2658543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fontAlgn="base">
              <a:spcBef>
                <a:spcPct val="0"/>
              </a:spcBef>
              <a:spcAft>
                <a:spcPct val="0"/>
              </a:spcAft>
              <a:defRPr/>
            </a:pPr>
            <a:fld id="{2CB1E672-D49A-4623-BEBD-230A58E52A81}"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365228802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fontAlgn="base">
              <a:spcBef>
                <a:spcPct val="0"/>
              </a:spcBef>
              <a:spcAft>
                <a:spcPct val="0"/>
              </a:spcAft>
              <a:defRPr/>
            </a:pPr>
            <a:fld id="{2CB1E672-D49A-4623-BEBD-230A58E52A81}"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040491194"/>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fontAlgn="base">
              <a:spcBef>
                <a:spcPct val="0"/>
              </a:spcBef>
              <a:spcAft>
                <a:spcPct val="0"/>
              </a:spcAft>
              <a:defRPr/>
            </a:pPr>
            <a:fld id="{2CB1E672-D49A-4623-BEBD-230A58E52A81}"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917998190"/>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7171"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50">
                <a:solidFill>
                  <a:srgbClr val="000000"/>
                </a:solidFill>
                <a:latin typeface="Arial" charset="0"/>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50">
                <a:solidFill>
                  <a:srgbClr val="000000"/>
                </a:solidFill>
                <a:latin typeface="Arial" charset="0"/>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50">
                <a:solidFill>
                  <a:srgbClr val="000000"/>
                </a:solidFill>
                <a:latin typeface="Arial"/>
              </a:defRPr>
            </a:lvl1pPr>
          </a:lstStyle>
          <a:p>
            <a:pPr fontAlgn="base">
              <a:spcBef>
                <a:spcPct val="0"/>
              </a:spcBef>
              <a:spcAft>
                <a:spcPct val="0"/>
              </a:spcAft>
              <a:defRPr/>
            </a:pPr>
            <a:fld id="{B2DEC760-7EF7-4735-9361-8990E08DD357}"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962202561"/>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Arial" charset="0"/>
        </a:defRPr>
      </a:lvl2pPr>
      <a:lvl3pPr algn="ctr" rtl="0" eaLnBrk="0" fontAlgn="base" hangingPunct="0">
        <a:spcBef>
          <a:spcPct val="0"/>
        </a:spcBef>
        <a:spcAft>
          <a:spcPct val="0"/>
        </a:spcAft>
        <a:defRPr sz="3300">
          <a:solidFill>
            <a:schemeClr val="tx2"/>
          </a:solidFill>
          <a:latin typeface="Arial" charset="0"/>
        </a:defRPr>
      </a:lvl3pPr>
      <a:lvl4pPr algn="ctr" rtl="0" eaLnBrk="0" fontAlgn="base" hangingPunct="0">
        <a:spcBef>
          <a:spcPct val="0"/>
        </a:spcBef>
        <a:spcAft>
          <a:spcPct val="0"/>
        </a:spcAft>
        <a:defRPr sz="3300">
          <a:solidFill>
            <a:schemeClr val="tx2"/>
          </a:solidFill>
          <a:latin typeface="Arial" charset="0"/>
        </a:defRPr>
      </a:lvl4pPr>
      <a:lvl5pPr algn="ctr" rtl="0" eaLnBrk="0" fontAlgn="base" hangingPunct="0">
        <a:spcBef>
          <a:spcPct val="0"/>
        </a:spcBef>
        <a:spcAft>
          <a:spcPct val="0"/>
        </a:spcAft>
        <a:defRPr sz="3300">
          <a:solidFill>
            <a:schemeClr val="tx2"/>
          </a:solidFill>
          <a:latin typeface="Arial" charset="0"/>
        </a:defRPr>
      </a:lvl5pPr>
      <a:lvl6pPr marL="342900" algn="ctr" rtl="0" fontAlgn="base">
        <a:spcBef>
          <a:spcPct val="0"/>
        </a:spcBef>
        <a:spcAft>
          <a:spcPct val="0"/>
        </a:spcAft>
        <a:defRPr sz="3300">
          <a:solidFill>
            <a:schemeClr val="tx2"/>
          </a:solidFill>
          <a:latin typeface="Arial" charset="0"/>
        </a:defRPr>
      </a:lvl6pPr>
      <a:lvl7pPr marL="685800" algn="ctr" rtl="0" fontAlgn="base">
        <a:spcBef>
          <a:spcPct val="0"/>
        </a:spcBef>
        <a:spcAft>
          <a:spcPct val="0"/>
        </a:spcAft>
        <a:defRPr sz="3300">
          <a:solidFill>
            <a:schemeClr val="tx2"/>
          </a:solidFill>
          <a:latin typeface="Arial" charset="0"/>
        </a:defRPr>
      </a:lvl7pPr>
      <a:lvl8pPr marL="1028700" algn="ctr" rtl="0" fontAlgn="base">
        <a:spcBef>
          <a:spcPct val="0"/>
        </a:spcBef>
        <a:spcAft>
          <a:spcPct val="0"/>
        </a:spcAft>
        <a:defRPr sz="3300">
          <a:solidFill>
            <a:schemeClr val="tx2"/>
          </a:solidFill>
          <a:latin typeface="Arial" charset="0"/>
        </a:defRPr>
      </a:lvl8pPr>
      <a:lvl9pPr marL="1371600" algn="ctr" rtl="0" fontAlgn="base">
        <a:spcBef>
          <a:spcPct val="0"/>
        </a:spcBef>
        <a:spcAft>
          <a:spcPct val="0"/>
        </a:spcAft>
        <a:defRPr sz="3300">
          <a:solidFill>
            <a:schemeClr val="tx2"/>
          </a:solidFill>
          <a:latin typeface="Arial" charset="0"/>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dt" sz="half" idx="2"/>
          </p:nvPr>
        </p:nvSpPr>
        <p:spPr bwMode="auto">
          <a:xfrm>
            <a:off x="609600" y="625157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pPr fontAlgn="base">
              <a:spcBef>
                <a:spcPct val="0"/>
              </a:spcBef>
              <a:spcAft>
                <a:spcPct val="0"/>
              </a:spcAft>
            </a:pPr>
            <a:endParaRPr lang="en-US" altLang="en-US">
              <a:solidFill>
                <a:srgbClr val="FFFFFF"/>
              </a:solidFill>
            </a:endParaRPr>
          </a:p>
        </p:txBody>
      </p:sp>
      <p:sp>
        <p:nvSpPr>
          <p:cNvPr id="31747" name="Rectangle 3"/>
          <p:cNvSpPr>
            <a:spLocks noGrp="1" noChangeArrowheads="1"/>
          </p:cNvSpPr>
          <p:nvPr>
            <p:ph type="sldNum" sz="quarter" idx="4"/>
          </p:nvPr>
        </p:nvSpPr>
        <p:spPr bwMode="auto">
          <a:xfrm>
            <a:off x="8737600" y="624840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fontAlgn="base">
              <a:spcBef>
                <a:spcPct val="0"/>
              </a:spcBef>
              <a:spcAft>
                <a:spcPct val="0"/>
              </a:spcAft>
            </a:pPr>
            <a:fld id="{9128B8A9-608D-44BE-8350-C4F2DC087811}" type="slidenum">
              <a:rPr lang="en-US" altLang="en-US">
                <a:solidFill>
                  <a:srgbClr val="FFFFFF"/>
                </a:solidFill>
              </a:rPr>
              <a:pPr fontAlgn="base">
                <a:spcBef>
                  <a:spcPct val="0"/>
                </a:spcBef>
                <a:spcAft>
                  <a:spcPct val="0"/>
                </a:spcAft>
              </a:pPr>
              <a:t>‹#›</a:t>
            </a:fld>
            <a:endParaRPr lang="en-US" altLang="en-US">
              <a:solidFill>
                <a:srgbClr val="FFFFFF"/>
              </a:solidFill>
            </a:endParaRPr>
          </a:p>
        </p:txBody>
      </p:sp>
      <p:grpSp>
        <p:nvGrpSpPr>
          <p:cNvPr id="31748" name="Group 4"/>
          <p:cNvGrpSpPr>
            <a:grpSpLocks/>
          </p:cNvGrpSpPr>
          <p:nvPr/>
        </p:nvGrpSpPr>
        <p:grpSpPr bwMode="auto">
          <a:xfrm>
            <a:off x="1" y="1"/>
            <a:ext cx="12187767" cy="6850063"/>
            <a:chOff x="0" y="0"/>
            <a:chExt cx="5758" cy="4315"/>
          </a:xfrm>
        </p:grpSpPr>
        <p:grpSp>
          <p:nvGrpSpPr>
            <p:cNvPr id="31749" name="Group 5"/>
            <p:cNvGrpSpPr>
              <a:grpSpLocks/>
            </p:cNvGrpSpPr>
            <p:nvPr userDrawn="1"/>
          </p:nvGrpSpPr>
          <p:grpSpPr bwMode="auto">
            <a:xfrm>
              <a:off x="1728" y="2230"/>
              <a:ext cx="4027" cy="2085"/>
              <a:chOff x="1728" y="2230"/>
              <a:chExt cx="4027" cy="2085"/>
            </a:xfrm>
          </p:grpSpPr>
          <p:sp>
            <p:nvSpPr>
              <p:cNvPr id="31750"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800">
                  <a:solidFill>
                    <a:srgbClr val="FFFFFF"/>
                  </a:solidFill>
                </a:endParaRPr>
              </a:p>
            </p:txBody>
          </p:sp>
          <p:sp>
            <p:nvSpPr>
              <p:cNvPr id="31751"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800">
                  <a:solidFill>
                    <a:srgbClr val="FFFFFF"/>
                  </a:solidFill>
                </a:endParaRPr>
              </a:p>
            </p:txBody>
          </p:sp>
          <p:sp>
            <p:nvSpPr>
              <p:cNvPr id="31752"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800">
                  <a:solidFill>
                    <a:srgbClr val="FFFFFF"/>
                  </a:solidFill>
                </a:endParaRPr>
              </a:p>
            </p:txBody>
          </p:sp>
          <p:sp>
            <p:nvSpPr>
              <p:cNvPr id="31753"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800">
                  <a:solidFill>
                    <a:srgbClr val="FFFFFF"/>
                  </a:solidFill>
                </a:endParaRPr>
              </a:p>
            </p:txBody>
          </p:sp>
          <p:sp>
            <p:nvSpPr>
              <p:cNvPr id="31754"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800">
                  <a:solidFill>
                    <a:srgbClr val="FFFFFF"/>
                  </a:solidFill>
                </a:endParaRPr>
              </a:p>
            </p:txBody>
          </p:sp>
        </p:grpSp>
        <p:sp>
          <p:nvSpPr>
            <p:cNvPr id="31755"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800">
                <a:solidFill>
                  <a:srgbClr val="FFFFFF"/>
                </a:solidFill>
              </a:endParaRPr>
            </a:p>
          </p:txBody>
        </p:sp>
        <p:sp>
          <p:nvSpPr>
            <p:cNvPr id="31756" name="Freeform 12"/>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800">
                <a:solidFill>
                  <a:srgbClr val="FFFFFF"/>
                </a:solidFill>
              </a:endParaRPr>
            </a:p>
          </p:txBody>
        </p:sp>
      </p:grpSp>
      <p:sp>
        <p:nvSpPr>
          <p:cNvPr id="31757" name="Rectangle 13"/>
          <p:cNvSpPr>
            <a:spLocks noGrp="1" noRot="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1758" name="Rectangle 14"/>
          <p:cNvSpPr>
            <a:spLocks noGrp="1" noChangeArrowheads="1"/>
          </p:cNvSpPr>
          <p:nvPr>
            <p:ph type="ftr" sz="quarter" idx="3"/>
          </p:nvPr>
        </p:nvSpPr>
        <p:spPr bwMode="auto">
          <a:xfrm>
            <a:off x="4165600" y="6248400"/>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atin typeface="Arial" panose="020B0604020202020204" pitchFamily="34" charset="0"/>
              </a:defRPr>
            </a:lvl1pPr>
          </a:lstStyle>
          <a:p>
            <a:pPr fontAlgn="base">
              <a:spcBef>
                <a:spcPct val="0"/>
              </a:spcBef>
              <a:spcAft>
                <a:spcPct val="0"/>
              </a:spcAft>
            </a:pPr>
            <a:endParaRPr lang="en-US" altLang="en-US">
              <a:solidFill>
                <a:srgbClr val="FFFFFF"/>
              </a:solidFill>
            </a:endParaRPr>
          </a:p>
        </p:txBody>
      </p:sp>
      <p:sp>
        <p:nvSpPr>
          <p:cNvPr id="31759" name="Rectangle 15"/>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val="515998613"/>
      </p:ext>
    </p:extLst>
  </p:cSld>
  <p:clrMap bg1="dk2" tx1="lt1" bg2="dk1"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iming>
    <p:tnLst>
      <p:par>
        <p:cTn id="1" dur="indefinite" restart="never" nodeType="tmRoot"/>
      </p:par>
    </p:tnLst>
  </p:timing>
  <p:txStyles>
    <p:title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fontAlgn="base">
        <a:spcBef>
          <a:spcPct val="20000"/>
        </a:spcBef>
        <a:spcAft>
          <a:spcPct val="0"/>
        </a:spcAft>
        <a:buClr>
          <a:schemeClr val="hlink"/>
        </a:buClr>
        <a:buSzPct val="70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SzPct val="70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SzPct val="70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accent2"/>
        </a:buClr>
        <a:buSzPct val="7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7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8500" y="530226"/>
            <a:ext cx="10363200" cy="1470025"/>
          </a:xfrm>
        </p:spPr>
        <p:txBody>
          <a:bodyPr/>
          <a:lstStyle/>
          <a:p>
            <a:r>
              <a:rPr lang="en-US" u="sng" dirty="0" smtClean="0">
                <a:solidFill>
                  <a:schemeClr val="tx1"/>
                </a:solidFill>
              </a:rPr>
              <a:t>Narrative Means for Career Construction</a:t>
            </a:r>
            <a:endParaRPr lang="en-US" u="sng" dirty="0">
              <a:solidFill>
                <a:schemeClr val="tx1"/>
              </a:solidFill>
            </a:endParaRPr>
          </a:p>
        </p:txBody>
      </p:sp>
      <p:sp>
        <p:nvSpPr>
          <p:cNvPr id="3" name="Subtitle 2"/>
          <p:cNvSpPr>
            <a:spLocks noGrp="1"/>
          </p:cNvSpPr>
          <p:nvPr>
            <p:ph type="subTitle" idx="1"/>
          </p:nvPr>
        </p:nvSpPr>
        <p:spPr>
          <a:xfrm>
            <a:off x="1905000" y="3312556"/>
            <a:ext cx="8534400" cy="1752600"/>
          </a:xfrm>
        </p:spPr>
        <p:txBody>
          <a:bodyPr/>
          <a:lstStyle/>
          <a:p>
            <a:endParaRPr lang="en-US" dirty="0" smtClean="0"/>
          </a:p>
          <a:p>
            <a:endParaRPr lang="en-US" dirty="0"/>
          </a:p>
          <a:p>
            <a:endParaRPr lang="en-US" dirty="0" smtClean="0"/>
          </a:p>
        </p:txBody>
      </p:sp>
      <p:sp>
        <p:nvSpPr>
          <p:cNvPr id="4" name="Rectangle 3"/>
          <p:cNvSpPr/>
          <p:nvPr/>
        </p:nvSpPr>
        <p:spPr>
          <a:xfrm>
            <a:off x="642257" y="2756832"/>
            <a:ext cx="11059886" cy="1754326"/>
          </a:xfrm>
          <a:prstGeom prst="rect">
            <a:avLst/>
          </a:prstGeom>
        </p:spPr>
        <p:txBody>
          <a:bodyPr wrap="square">
            <a:spAutoFit/>
          </a:bodyPr>
          <a:lstStyle/>
          <a:p>
            <a:pPr algn="ctr"/>
            <a:r>
              <a:rPr lang="en-US" sz="3600" b="1" dirty="0"/>
              <a:t>Religion, Science, </a:t>
            </a:r>
            <a:r>
              <a:rPr lang="en-US" sz="3600" b="1" dirty="0" smtClean="0"/>
              <a:t>Story</a:t>
            </a:r>
          </a:p>
          <a:p>
            <a:pPr algn="ctr"/>
            <a:endParaRPr lang="en-US" sz="3600" b="1" dirty="0"/>
          </a:p>
          <a:p>
            <a:pPr algn="ctr"/>
            <a:r>
              <a:rPr lang="en-US" sz="3600" b="1" dirty="0" smtClean="0"/>
              <a:t>Individual Differences vs Individuality</a:t>
            </a:r>
            <a:endParaRPr lang="en-US" sz="3600" b="1" dirty="0"/>
          </a:p>
        </p:txBody>
      </p:sp>
    </p:spTree>
    <p:extLst>
      <p:ext uri="{BB962C8B-B14F-4D97-AF65-F5344CB8AC3E}">
        <p14:creationId xmlns:p14="http://schemas.microsoft.com/office/powerpoint/2010/main" val="2303410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1786" y="782121"/>
            <a:ext cx="10363200" cy="1470025"/>
          </a:xfrm>
        </p:spPr>
        <p:txBody>
          <a:bodyPr/>
          <a:lstStyle/>
          <a:p>
            <a:r>
              <a:rPr lang="en-US" b="1" dirty="0">
                <a:solidFill>
                  <a:schemeClr val="tx1"/>
                </a:solidFill>
              </a:rPr>
              <a:t>Life is in </a:t>
            </a:r>
            <a:r>
              <a:rPr lang="en-US" b="1" dirty="0" smtClean="0">
                <a:solidFill>
                  <a:schemeClr val="tx1"/>
                </a:solidFill>
              </a:rPr>
              <a:t>Transitions as much as in the terms connected.</a:t>
            </a:r>
            <a:br>
              <a:rPr lang="en-US" b="1" dirty="0" smtClean="0">
                <a:solidFill>
                  <a:schemeClr val="tx1"/>
                </a:solidFill>
              </a:rPr>
            </a:br>
            <a:r>
              <a:rPr lang="en-US" dirty="0"/>
              <a:t/>
            </a:r>
            <a:br>
              <a:rPr lang="en-US" dirty="0"/>
            </a:br>
            <a:endParaRPr lang="en-US" dirty="0">
              <a:solidFill>
                <a:schemeClr val="tx1"/>
              </a:solidFill>
            </a:endParaRPr>
          </a:p>
        </p:txBody>
      </p:sp>
      <p:sp>
        <p:nvSpPr>
          <p:cNvPr id="3" name="Subtitle 2"/>
          <p:cNvSpPr>
            <a:spLocks noGrp="1"/>
          </p:cNvSpPr>
          <p:nvPr>
            <p:ph type="subTitle" idx="1"/>
          </p:nvPr>
        </p:nvSpPr>
        <p:spPr>
          <a:xfrm>
            <a:off x="1905000" y="3312556"/>
            <a:ext cx="8534400" cy="1752600"/>
          </a:xfrm>
        </p:spPr>
        <p:txBody>
          <a:bodyPr/>
          <a:lstStyle/>
          <a:p>
            <a:r>
              <a:rPr lang="en-US" sz="3600" b="1" dirty="0" smtClean="0"/>
              <a:t>When people come for Career Services, they have a story to tell.</a:t>
            </a:r>
          </a:p>
          <a:p>
            <a:endParaRPr lang="en-US" sz="3600" b="1" dirty="0" smtClean="0"/>
          </a:p>
          <a:p>
            <a:r>
              <a:rPr lang="en-US" sz="3600" b="1" dirty="0" smtClean="0"/>
              <a:t>Career is a story that people </a:t>
            </a:r>
          </a:p>
          <a:p>
            <a:r>
              <a:rPr lang="en-US" sz="3600" b="1" dirty="0" smtClean="0"/>
              <a:t>tell about their work life.</a:t>
            </a:r>
          </a:p>
          <a:p>
            <a:endParaRPr lang="en-US" sz="3600" b="1" dirty="0" smtClean="0"/>
          </a:p>
          <a:p>
            <a:endParaRPr lang="en-US" dirty="0"/>
          </a:p>
          <a:p>
            <a:endParaRPr lang="en-US" dirty="0" smtClean="0"/>
          </a:p>
          <a:p>
            <a:r>
              <a:rPr lang="en-US" dirty="0" smtClean="0"/>
              <a:t>What is a story? </a:t>
            </a:r>
            <a:endParaRPr lang="en-US" dirty="0"/>
          </a:p>
        </p:txBody>
      </p:sp>
      <p:sp>
        <p:nvSpPr>
          <p:cNvPr id="4" name="Rectangle 3"/>
          <p:cNvSpPr/>
          <p:nvPr/>
        </p:nvSpPr>
        <p:spPr>
          <a:xfrm>
            <a:off x="1231716" y="2136019"/>
            <a:ext cx="10016396" cy="646331"/>
          </a:xfrm>
          <a:prstGeom prst="rect">
            <a:avLst/>
          </a:prstGeom>
        </p:spPr>
        <p:txBody>
          <a:bodyPr wrap="none">
            <a:spAutoFit/>
          </a:bodyPr>
          <a:lstStyle/>
          <a:p>
            <a:r>
              <a:rPr lang="en-US" sz="3600" b="1" dirty="0" smtClean="0"/>
              <a:t>A transition </a:t>
            </a:r>
            <a:r>
              <a:rPr lang="en-US" sz="3600" b="1" dirty="0"/>
              <a:t>is an autobiographical </a:t>
            </a:r>
            <a:r>
              <a:rPr lang="en-US" sz="3600" b="1" dirty="0" smtClean="0"/>
              <a:t>occasion.</a:t>
            </a:r>
            <a:endParaRPr lang="en-US" sz="3600" b="1" dirty="0"/>
          </a:p>
        </p:txBody>
      </p:sp>
    </p:spTree>
    <p:extLst>
      <p:ext uri="{BB962C8B-B14F-4D97-AF65-F5344CB8AC3E}">
        <p14:creationId xmlns:p14="http://schemas.microsoft.com/office/powerpoint/2010/main" val="16158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dirty="0" smtClean="0">
                <a:solidFill>
                  <a:schemeClr val="tx1"/>
                </a:solidFill>
              </a:rPr>
              <a:t>What is a story?</a:t>
            </a:r>
            <a:endParaRPr lang="en-US" sz="6000" dirty="0">
              <a:solidFill>
                <a:schemeClr val="tx1"/>
              </a:solidFill>
            </a:endParaRPr>
          </a:p>
        </p:txBody>
      </p:sp>
      <p:sp>
        <p:nvSpPr>
          <p:cNvPr id="3" name="Content Placeholder 2"/>
          <p:cNvSpPr>
            <a:spLocks noGrp="1"/>
          </p:cNvSpPr>
          <p:nvPr>
            <p:ph idx="1"/>
          </p:nvPr>
        </p:nvSpPr>
        <p:spPr>
          <a:xfrm>
            <a:off x="609600" y="2019301"/>
            <a:ext cx="11417300" cy="4525963"/>
          </a:xfrm>
        </p:spPr>
        <p:txBody>
          <a:bodyPr/>
          <a:lstStyle/>
          <a:p>
            <a:pPr marL="0" indent="0" algn="ctr">
              <a:buNone/>
            </a:pPr>
            <a:r>
              <a:rPr lang="en-US" sz="3600" b="1" dirty="0" smtClean="0"/>
              <a:t>An account of incidents or events</a:t>
            </a:r>
          </a:p>
          <a:p>
            <a:pPr marL="0" indent="0" algn="ctr">
              <a:buNone/>
            </a:pPr>
            <a:endParaRPr lang="en-US" sz="3600" b="1" dirty="0"/>
          </a:p>
          <a:p>
            <a:pPr marL="0" indent="0" algn="ctr">
              <a:buNone/>
            </a:pPr>
            <a:r>
              <a:rPr lang="en-US" altLang="en-US" b="1" dirty="0"/>
              <a:t>Our brain sees the world by focusing on the unexpected.</a:t>
            </a:r>
          </a:p>
          <a:p>
            <a:pPr marL="0" indent="0">
              <a:buNone/>
            </a:pPr>
            <a:endParaRPr lang="en-US" dirty="0"/>
          </a:p>
        </p:txBody>
      </p:sp>
    </p:spTree>
    <p:extLst>
      <p:ext uri="{BB962C8B-B14F-4D97-AF65-F5344CB8AC3E}">
        <p14:creationId xmlns:p14="http://schemas.microsoft.com/office/powerpoint/2010/main" val="3672766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2286000" y="1"/>
            <a:ext cx="8229600" cy="411163"/>
          </a:xfrm>
        </p:spPr>
        <p:txBody>
          <a:bodyPr/>
          <a:lstStyle/>
          <a:p>
            <a:pPr eaLnBrk="1" hangingPunct="1"/>
            <a:r>
              <a:rPr lang="en-US" altLang="en-US" sz="7200" b="1">
                <a:solidFill>
                  <a:srgbClr val="FFC000"/>
                </a:solidFill>
              </a:rPr>
              <a:t>                           GAP</a:t>
            </a:r>
          </a:p>
        </p:txBody>
      </p:sp>
      <p:sp>
        <p:nvSpPr>
          <p:cNvPr id="151555" name="Rectangle 3"/>
          <p:cNvSpPr>
            <a:spLocks noGrp="1" noChangeArrowheads="1"/>
          </p:cNvSpPr>
          <p:nvPr>
            <p:ph idx="1"/>
          </p:nvPr>
        </p:nvSpPr>
        <p:spPr>
          <a:xfrm>
            <a:off x="1905000" y="1265238"/>
            <a:ext cx="8229600" cy="4525962"/>
          </a:xfrm>
        </p:spPr>
        <p:txBody>
          <a:bodyPr/>
          <a:lstStyle/>
          <a:p>
            <a:pPr algn="ctr" eaLnBrk="1" hangingPunct="1">
              <a:buFontTx/>
              <a:buNone/>
            </a:pPr>
            <a:r>
              <a:rPr lang="en-US" altLang="en-US" sz="5400" b="1">
                <a:solidFill>
                  <a:srgbClr val="006666"/>
                </a:solidFill>
              </a:rPr>
              <a:t>  </a:t>
            </a:r>
            <a:r>
              <a:rPr lang="en-US" altLang="en-US" sz="5400" b="1"/>
              <a:t>Stories tell of a disruption or pattern of disruption, a gap that sparks desire to fill it, so as to become whole and complete. </a:t>
            </a:r>
          </a:p>
        </p:txBody>
      </p:sp>
    </p:spTree>
    <p:extLst>
      <p:ext uri="{BB962C8B-B14F-4D97-AF65-F5344CB8AC3E}">
        <p14:creationId xmlns:p14="http://schemas.microsoft.com/office/powerpoint/2010/main" val="398428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6675" name="Rectangle 3"/>
          <p:cNvSpPr>
            <a:spLocks noGrp="1" noChangeArrowheads="1"/>
          </p:cNvSpPr>
          <p:nvPr>
            <p:ph idx="1"/>
          </p:nvPr>
        </p:nvSpPr>
        <p:spPr>
          <a:xfrm>
            <a:off x="225468" y="388308"/>
            <a:ext cx="11812044" cy="4525963"/>
          </a:xfrm>
        </p:spPr>
        <p:txBody>
          <a:bodyPr/>
          <a:lstStyle/>
          <a:p>
            <a:pPr eaLnBrk="1" hangingPunct="1"/>
            <a:endParaRPr lang="en-US" altLang="en-US" dirty="0" smtClean="0"/>
          </a:p>
          <a:p>
            <a:pPr eaLnBrk="1" hangingPunct="1">
              <a:buFontTx/>
              <a:buNone/>
            </a:pPr>
            <a:r>
              <a:rPr lang="en-US" altLang="en-US" sz="3600" b="1" dirty="0"/>
              <a:t>STORIES ACHIEVE THEIR MEANING</a:t>
            </a:r>
          </a:p>
          <a:p>
            <a:pPr eaLnBrk="1" hangingPunct="1">
              <a:buFontTx/>
              <a:buNone/>
            </a:pPr>
            <a:r>
              <a:rPr lang="en-US" altLang="en-US" sz="3600" b="1" dirty="0"/>
              <a:t> BY EXPLAINING A DEVIATION</a:t>
            </a:r>
          </a:p>
          <a:p>
            <a:pPr eaLnBrk="1" hangingPunct="1"/>
            <a:endParaRPr lang="en-US" altLang="en-US" sz="3600" b="1" dirty="0"/>
          </a:p>
          <a:p>
            <a:pPr eaLnBrk="1" hangingPunct="1">
              <a:buFontTx/>
              <a:buNone/>
            </a:pPr>
            <a:r>
              <a:rPr lang="en-US" altLang="en-US" sz="3600" b="1" dirty="0"/>
              <a:t>STORIES MAKE SENSE </a:t>
            </a:r>
            <a:r>
              <a:rPr lang="en-US" altLang="en-US" sz="3600" b="1" dirty="0" smtClean="0"/>
              <a:t>of SOMETHING</a:t>
            </a:r>
            <a:endParaRPr lang="en-US" altLang="en-US" sz="3600" b="1" dirty="0"/>
          </a:p>
          <a:p>
            <a:pPr eaLnBrk="1" hangingPunct="1"/>
            <a:endParaRPr lang="en-US" altLang="en-US" sz="3600" b="1" dirty="0"/>
          </a:p>
          <a:p>
            <a:pPr eaLnBrk="1" hangingPunct="1">
              <a:buFontTx/>
              <a:buNone/>
            </a:pPr>
            <a:r>
              <a:rPr lang="en-US" altLang="en-US" sz="3600" b="1" dirty="0"/>
              <a:t>ACCOUNT FOR CHANGE FROM BEGINNING TO END</a:t>
            </a:r>
          </a:p>
          <a:p>
            <a:pPr eaLnBrk="1" hangingPunct="1"/>
            <a:endParaRPr lang="en-US" altLang="en-US" sz="2400" b="1"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217372234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Content Placeholder 2"/>
          <p:cNvSpPr>
            <a:spLocks noGrp="1"/>
          </p:cNvSpPr>
          <p:nvPr>
            <p:ph idx="1"/>
          </p:nvPr>
        </p:nvSpPr>
        <p:spPr>
          <a:xfrm>
            <a:off x="1905000" y="457200"/>
            <a:ext cx="8458200" cy="6858000"/>
          </a:xfrm>
        </p:spPr>
        <p:txBody>
          <a:bodyPr/>
          <a:lstStyle/>
          <a:p>
            <a:pPr marL="0" indent="0">
              <a:buNone/>
            </a:pPr>
            <a:r>
              <a:rPr lang="en-US" altLang="en-US" sz="6000" b="1"/>
              <a:t>Stories matter. They tell us who we are, give us a place to explore our problems, to try on identities, and image the future.</a:t>
            </a:r>
          </a:p>
        </p:txBody>
      </p:sp>
    </p:spTree>
    <p:extLst>
      <p:ext uri="{BB962C8B-B14F-4D97-AF65-F5344CB8AC3E}">
        <p14:creationId xmlns:p14="http://schemas.microsoft.com/office/powerpoint/2010/main" val="32383623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xfrm>
            <a:off x="1803748" y="288099"/>
            <a:ext cx="8229600" cy="1143000"/>
          </a:xfrm>
        </p:spPr>
        <p:txBody>
          <a:bodyPr/>
          <a:lstStyle/>
          <a:p>
            <a:r>
              <a:rPr lang="en-US" altLang="en-US" dirty="0">
                <a:solidFill>
                  <a:schemeClr val="tx1"/>
                </a:solidFill>
                <a:effectLst/>
              </a:rPr>
              <a:t>GIVE FORM TO IDENTITY</a:t>
            </a:r>
            <a:br>
              <a:rPr lang="en-US" altLang="en-US" dirty="0">
                <a:solidFill>
                  <a:schemeClr val="tx1"/>
                </a:solidFill>
                <a:effectLst/>
              </a:rPr>
            </a:br>
            <a:endParaRPr lang="en-US" altLang="en-US" dirty="0">
              <a:solidFill>
                <a:schemeClr val="tx1"/>
              </a:solidFill>
              <a:effectLst/>
            </a:endParaRPr>
          </a:p>
        </p:txBody>
      </p:sp>
      <p:sp>
        <p:nvSpPr>
          <p:cNvPr id="15363" name="Rectangle 3"/>
          <p:cNvSpPr>
            <a:spLocks noGrp="1" noChangeArrowheads="1"/>
          </p:cNvSpPr>
          <p:nvPr>
            <p:ph type="body" idx="1"/>
          </p:nvPr>
        </p:nvSpPr>
        <p:spPr>
          <a:xfrm>
            <a:off x="1601244" y="1323062"/>
            <a:ext cx="8432104" cy="5204564"/>
          </a:xfrm>
        </p:spPr>
        <p:txBody>
          <a:bodyPr/>
          <a:lstStyle/>
          <a:p>
            <a:endParaRPr lang="en-US" altLang="en-US" sz="2400" dirty="0"/>
          </a:p>
          <a:p>
            <a:r>
              <a:rPr lang="en-US" altLang="en-US" sz="2800" b="1" dirty="0" smtClean="0">
                <a:effectLst/>
              </a:rPr>
              <a:t>DEFINE </a:t>
            </a:r>
            <a:r>
              <a:rPr lang="en-US" altLang="en-US" sz="2800" b="1" dirty="0">
                <a:effectLst/>
              </a:rPr>
              <a:t>IDENTITY THROUGH STORIES</a:t>
            </a:r>
          </a:p>
          <a:p>
            <a:endParaRPr lang="en-US" altLang="en-US" sz="2800" b="1" dirty="0">
              <a:effectLst/>
            </a:endParaRPr>
          </a:p>
          <a:p>
            <a:r>
              <a:rPr lang="en-US" altLang="en-US" sz="2800" b="1" dirty="0">
                <a:effectLst/>
              </a:rPr>
              <a:t>STORIES INVEST SITUATIONS WITH MEANING</a:t>
            </a:r>
          </a:p>
          <a:p>
            <a:endParaRPr lang="en-US" altLang="en-US" sz="2800" b="1" dirty="0">
              <a:effectLst/>
            </a:endParaRPr>
          </a:p>
          <a:p>
            <a:r>
              <a:rPr lang="en-US" altLang="en-US" sz="2800" b="1" dirty="0">
                <a:effectLst/>
              </a:rPr>
              <a:t>DEVELOP OUR IDENTITIES BY TELLING STORIES</a:t>
            </a:r>
          </a:p>
          <a:p>
            <a:endParaRPr lang="en-US" altLang="en-US" sz="2800" b="1" dirty="0">
              <a:effectLst/>
            </a:endParaRPr>
          </a:p>
          <a:p>
            <a:r>
              <a:rPr lang="en-US" altLang="en-US" sz="2800" b="1" dirty="0">
                <a:effectLst/>
              </a:rPr>
              <a:t>CHANGE OUR IDENTITIES BY CHANGING OUR STORIES</a:t>
            </a:r>
          </a:p>
        </p:txBody>
      </p:sp>
    </p:spTree>
    <p:extLst>
      <p:ext uri="{BB962C8B-B14F-4D97-AF65-F5344CB8AC3E}">
        <p14:creationId xmlns:p14="http://schemas.microsoft.com/office/powerpoint/2010/main" val="141850367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714" y="1013673"/>
            <a:ext cx="11803693" cy="1143000"/>
          </a:xfrm>
        </p:spPr>
        <p:txBody>
          <a:bodyPr/>
          <a:lstStyle/>
          <a:p>
            <a:r>
              <a:rPr lang="en-US" sz="3200" b="1" dirty="0" smtClean="0">
                <a:solidFill>
                  <a:schemeClr val="tx1"/>
                </a:solidFill>
              </a:rPr>
              <a:t>Career is a narrative people tell about their working lives.</a:t>
            </a:r>
            <a:br>
              <a:rPr lang="en-US" sz="3200" b="1" dirty="0" smtClean="0">
                <a:solidFill>
                  <a:schemeClr val="tx1"/>
                </a:solidFill>
              </a:rPr>
            </a:br>
            <a:r>
              <a:rPr lang="en-US" sz="3200" b="1" dirty="0" smtClean="0">
                <a:solidFill>
                  <a:schemeClr val="tx1"/>
                </a:solidFill>
              </a:rPr>
              <a:t/>
            </a:r>
            <a:br>
              <a:rPr lang="en-US" sz="3200" b="1" dirty="0" smtClean="0">
                <a:solidFill>
                  <a:schemeClr val="tx1"/>
                </a:solidFill>
              </a:rPr>
            </a:br>
            <a:r>
              <a:rPr lang="en-US" b="1" dirty="0" smtClean="0">
                <a:solidFill>
                  <a:schemeClr val="tx1"/>
                </a:solidFill>
              </a:rPr>
              <a:t>What is a narrative</a:t>
            </a:r>
            <a:r>
              <a:rPr lang="en-US" b="1" dirty="0" smtClean="0">
                <a:solidFill>
                  <a:schemeClr val="tx1"/>
                </a:solidFill>
              </a:rPr>
              <a:t>?</a:t>
            </a:r>
            <a:br>
              <a:rPr lang="en-US" b="1" dirty="0" smtClean="0">
                <a:solidFill>
                  <a:schemeClr val="tx1"/>
                </a:solidFill>
              </a:rPr>
            </a:br>
            <a:r>
              <a:rPr lang="en-US" b="1" dirty="0" smtClean="0">
                <a:solidFill>
                  <a:schemeClr val="tx1"/>
                </a:solidFill>
              </a:rPr>
              <a:t>It is a story told from a </a:t>
            </a:r>
            <a:r>
              <a:rPr lang="en-US" b="1" smtClean="0">
                <a:solidFill>
                  <a:schemeClr val="tx1"/>
                </a:solidFill>
              </a:rPr>
              <a:t>certain perspective.</a:t>
            </a:r>
            <a:endParaRPr lang="en-US" b="1" dirty="0">
              <a:solidFill>
                <a:schemeClr val="tx1"/>
              </a:solidFill>
            </a:endParaRPr>
          </a:p>
        </p:txBody>
      </p:sp>
      <p:sp>
        <p:nvSpPr>
          <p:cNvPr id="3" name="Content Placeholder 2"/>
          <p:cNvSpPr>
            <a:spLocks noGrp="1"/>
          </p:cNvSpPr>
          <p:nvPr>
            <p:ph idx="1"/>
          </p:nvPr>
        </p:nvSpPr>
        <p:spPr>
          <a:xfrm>
            <a:off x="599160" y="3266162"/>
            <a:ext cx="10972800" cy="4525963"/>
          </a:xfrm>
        </p:spPr>
        <p:txBody>
          <a:bodyPr/>
          <a:lstStyle/>
          <a:p>
            <a:pPr marL="0" indent="0" algn="ctr">
              <a:buNone/>
            </a:pPr>
            <a:r>
              <a:rPr lang="en-US" sz="3600" b="1" dirty="0" smtClean="0"/>
              <a:t>Begin by hearing the client’s narrative, make sense of it, and then change perspective, usually from passive to active mastery.</a:t>
            </a:r>
            <a:endParaRPr lang="en-US" sz="3600" b="1" dirty="0"/>
          </a:p>
        </p:txBody>
      </p:sp>
    </p:spTree>
    <p:extLst>
      <p:ext uri="{BB962C8B-B14F-4D97-AF65-F5344CB8AC3E}">
        <p14:creationId xmlns:p14="http://schemas.microsoft.com/office/powerpoint/2010/main" val="3089805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379538"/>
            <a:ext cx="8229600" cy="3395662"/>
          </a:xfrm>
        </p:spPr>
        <p:txBody>
          <a:bodyPr/>
          <a:lstStyle/>
          <a:p>
            <a:pPr marL="0" indent="0">
              <a:buNone/>
              <a:defRPr/>
            </a:pPr>
            <a:r>
              <a:rPr lang="en-US" sz="3000" b="1" dirty="0"/>
              <a:t>Counselors help clients to hear </a:t>
            </a:r>
          </a:p>
          <a:p>
            <a:pPr marL="0" indent="0">
              <a:buNone/>
              <a:defRPr/>
            </a:pPr>
            <a:r>
              <a:rPr lang="en-US" sz="3000" b="1" dirty="0"/>
              <a:t>and reflect on their own stories to </a:t>
            </a:r>
          </a:p>
          <a:p>
            <a:pPr marL="0" indent="0">
              <a:buNone/>
              <a:defRPr/>
            </a:pPr>
            <a:r>
              <a:rPr lang="en-US" sz="3000" b="1" dirty="0"/>
              <a:t>increase coherence and continuity.</a:t>
            </a:r>
          </a:p>
          <a:p>
            <a:pPr>
              <a:defRPr/>
            </a:pPr>
            <a:endParaRPr lang="en-US" sz="3000" b="1" dirty="0"/>
          </a:p>
          <a:p>
            <a:pPr marL="0" indent="0">
              <a:buNone/>
              <a:defRPr/>
            </a:pPr>
            <a:r>
              <a:rPr lang="en-US" sz="3000" b="1" dirty="0"/>
              <a:t>But how do we hear the story?</a:t>
            </a:r>
          </a:p>
          <a:p>
            <a:pPr>
              <a:defRPr/>
            </a:pPr>
            <a:endParaRPr lang="en-US" sz="3000" b="1" dirty="0"/>
          </a:p>
          <a:p>
            <a:pPr marL="0" indent="0">
              <a:buNone/>
              <a:defRPr/>
            </a:pPr>
            <a:r>
              <a:rPr lang="en-US" sz="3000" b="1" dirty="0"/>
              <a:t>       Friends  </a:t>
            </a:r>
            <a:r>
              <a:rPr lang="en-US" sz="3000" b="1" dirty="0">
                <a:solidFill>
                  <a:srgbClr val="FFC000"/>
                </a:solidFill>
              </a:rPr>
              <a:t>listen to  </a:t>
            </a:r>
            <a:r>
              <a:rPr lang="en-US" sz="3000" b="1" dirty="0"/>
              <a:t>a story. </a:t>
            </a:r>
          </a:p>
          <a:p>
            <a:pPr marL="0" indent="0">
              <a:buNone/>
              <a:defRPr/>
            </a:pPr>
            <a:r>
              <a:rPr lang="en-US" sz="3000" b="1" dirty="0"/>
              <a:t>Counselors  </a:t>
            </a:r>
            <a:r>
              <a:rPr lang="en-US" sz="3000" b="1" dirty="0">
                <a:solidFill>
                  <a:srgbClr val="FFC000"/>
                </a:solidFill>
              </a:rPr>
              <a:t>listen for  </a:t>
            </a:r>
            <a:r>
              <a:rPr lang="en-US" sz="3000" b="1" dirty="0"/>
              <a:t>the story.</a:t>
            </a:r>
          </a:p>
          <a:p>
            <a:pPr>
              <a:defRPr/>
            </a:pPr>
            <a:endParaRPr lang="en-US" dirty="0"/>
          </a:p>
          <a:p>
            <a:pPr>
              <a:defRPr/>
            </a:pPr>
            <a:endParaRPr lang="en-US" dirty="0"/>
          </a:p>
        </p:txBody>
      </p:sp>
      <p:pic>
        <p:nvPicPr>
          <p:cNvPr id="162819" name="Picture 4" descr="http://faculty.atu.edu/cbrucker/Engl2013/images/wel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8876" y="2333625"/>
            <a:ext cx="1649413" cy="2141538"/>
          </a:xfrm>
          <a:prstGeom prst="rect">
            <a:avLst/>
          </a:prstGeom>
          <a:noFill/>
          <a:ln w="38100">
            <a:solidFill>
              <a:srgbClr val="FFC000"/>
            </a:solidFill>
            <a:miter lim="800000"/>
            <a:headEnd/>
            <a:tailEnd/>
          </a:ln>
          <a:extLst>
            <a:ext uri="{909E8E84-426E-40DD-AFC4-6F175D3DCCD1}">
              <a14:hiddenFill xmlns:a14="http://schemas.microsoft.com/office/drawing/2010/main">
                <a:solidFill>
                  <a:srgbClr val="FFFFFF"/>
                </a:solidFill>
              </a14:hiddenFill>
            </a:ext>
          </a:extLst>
        </p:spPr>
      </p:pic>
      <p:sp>
        <p:nvSpPr>
          <p:cNvPr id="162820" name="TextBox 3"/>
          <p:cNvSpPr txBox="1">
            <a:spLocks noChangeArrowheads="1"/>
          </p:cNvSpPr>
          <p:nvPr/>
        </p:nvSpPr>
        <p:spPr bwMode="auto">
          <a:xfrm>
            <a:off x="8888413" y="4664076"/>
            <a:ext cx="1408112"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1500" b="1">
                <a:solidFill>
                  <a:srgbClr val="FFFFFF"/>
                </a:solidFill>
              </a:rPr>
              <a:t>Eudora Welty</a:t>
            </a:r>
          </a:p>
        </p:txBody>
      </p:sp>
    </p:spTree>
    <p:extLst>
      <p:ext uri="{BB962C8B-B14F-4D97-AF65-F5344CB8AC3E}">
        <p14:creationId xmlns:p14="http://schemas.microsoft.com/office/powerpoint/2010/main" val="1486682785"/>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solidFill>
                <a:schemeClr val="tx1"/>
              </a:solidFill>
            </a:endParaRPr>
          </a:p>
        </p:txBody>
      </p:sp>
      <p:sp>
        <p:nvSpPr>
          <p:cNvPr id="3" name="Content Placeholder 2"/>
          <p:cNvSpPr>
            <a:spLocks noGrp="1"/>
          </p:cNvSpPr>
          <p:nvPr>
            <p:ph idx="1"/>
          </p:nvPr>
        </p:nvSpPr>
        <p:spPr>
          <a:xfrm>
            <a:off x="484340" y="598118"/>
            <a:ext cx="10972800" cy="4525963"/>
          </a:xfrm>
        </p:spPr>
        <p:txBody>
          <a:bodyPr/>
          <a:lstStyle/>
          <a:p>
            <a:pPr algn="ctr"/>
            <a:r>
              <a:rPr lang="en-US" sz="4000" b="1" dirty="0" smtClean="0"/>
              <a:t>Begin to build an autobiographical career story by getting five micro-narratives.</a:t>
            </a:r>
          </a:p>
          <a:p>
            <a:pPr algn="ctr"/>
            <a:endParaRPr lang="en-US" sz="4000" b="1" dirty="0"/>
          </a:p>
          <a:p>
            <a:pPr algn="ctr"/>
            <a:r>
              <a:rPr lang="en-US" sz="4000" b="1" dirty="0" smtClean="0"/>
              <a:t>Listen for action, reflection, and protest (criticize).</a:t>
            </a:r>
          </a:p>
          <a:p>
            <a:pPr algn="ctr"/>
            <a:endParaRPr lang="en-US" sz="4000" b="1" dirty="0"/>
          </a:p>
          <a:p>
            <a:pPr algn="ctr"/>
            <a:r>
              <a:rPr lang="en-US" sz="4000" b="1" dirty="0" smtClean="0"/>
              <a:t>Therapeutic collaboration emphasized support.</a:t>
            </a:r>
            <a:endParaRPr lang="en-US" sz="4000" b="1" dirty="0"/>
          </a:p>
        </p:txBody>
      </p:sp>
    </p:spTree>
    <p:extLst>
      <p:ext uri="{BB962C8B-B14F-4D97-AF65-F5344CB8AC3E}">
        <p14:creationId xmlns:p14="http://schemas.microsoft.com/office/powerpoint/2010/main" val="125217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Variations looking for a theme. </a:t>
            </a:r>
            <a:r>
              <a:rPr lang="en-US" dirty="0"/>
              <a:t>R</a:t>
            </a:r>
            <a:r>
              <a:rPr lang="en-US" dirty="0" smtClean="0"/>
              <a:t>alph </a:t>
            </a:r>
            <a:r>
              <a:rPr lang="en-US" dirty="0" smtClean="0"/>
              <a:t>Van Williams.</a:t>
            </a:r>
          </a:p>
          <a:p>
            <a:endParaRPr lang="en-US" dirty="0"/>
          </a:p>
          <a:p>
            <a:r>
              <a:rPr lang="en-US" dirty="0" smtClean="0"/>
              <a:t>Co-Construct a macro-story with coherence and continuity.</a:t>
            </a:r>
          </a:p>
          <a:p>
            <a:endParaRPr lang="en-US" dirty="0"/>
          </a:p>
          <a:p>
            <a:r>
              <a:rPr lang="en-US" dirty="0" smtClean="0"/>
              <a:t>Therapeutic collaboration emphasizes challenge to bring a new perspective.</a:t>
            </a:r>
          </a:p>
          <a:p>
            <a:endParaRPr lang="en-US" dirty="0"/>
          </a:p>
          <a:p>
            <a:r>
              <a:rPr lang="en-US" dirty="0" smtClean="0"/>
              <a:t>Reflection becomes reflexivity</a:t>
            </a:r>
          </a:p>
          <a:p>
            <a:r>
              <a:rPr lang="en-US" dirty="0" smtClean="0"/>
              <a:t>Protest becomes power more confidence in controlling one’s own life. </a:t>
            </a:r>
          </a:p>
          <a:p>
            <a:r>
              <a:rPr lang="en-US" dirty="0"/>
              <a:t>A</a:t>
            </a:r>
            <a:r>
              <a:rPr lang="en-US" dirty="0" smtClean="0"/>
              <a:t>ction becomes a plan.</a:t>
            </a:r>
          </a:p>
          <a:p>
            <a:r>
              <a:rPr lang="en-US" dirty="0" smtClean="0"/>
              <a:t>Reconceptualization</a:t>
            </a:r>
          </a:p>
          <a:p>
            <a:r>
              <a:rPr lang="en-US" dirty="0" smtClean="0"/>
              <a:t>Performance</a:t>
            </a:r>
            <a:endParaRPr lang="en-US" dirty="0"/>
          </a:p>
        </p:txBody>
      </p:sp>
    </p:spTree>
    <p:extLst>
      <p:ext uri="{BB962C8B-B14F-4D97-AF65-F5344CB8AC3E}">
        <p14:creationId xmlns:p14="http://schemas.microsoft.com/office/powerpoint/2010/main" val="1408360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6000" b="1" dirty="0" err="1" smtClean="0"/>
              <a:t>Rehfuss</a:t>
            </a:r>
            <a:r>
              <a:rPr lang="en-US" sz="6000" b="1" dirty="0" smtClean="0"/>
              <a:t> Future Career Story</a:t>
            </a:r>
          </a:p>
          <a:p>
            <a:endParaRPr lang="en-US" sz="6000" b="1" dirty="0"/>
          </a:p>
          <a:p>
            <a:r>
              <a:rPr lang="en-US" sz="6000" b="1" dirty="0" err="1" smtClean="0"/>
              <a:t>Habermas</a:t>
            </a:r>
            <a:r>
              <a:rPr lang="en-US" sz="6000" b="1" dirty="0" smtClean="0"/>
              <a:t> seven important stories</a:t>
            </a:r>
            <a:r>
              <a:rPr lang="en-US" dirty="0" smtClean="0"/>
              <a:t>.</a:t>
            </a:r>
            <a:endParaRPr lang="en-US" dirty="0"/>
          </a:p>
        </p:txBody>
      </p:sp>
    </p:spTree>
    <p:extLst>
      <p:ext uri="{BB962C8B-B14F-4D97-AF65-F5344CB8AC3E}">
        <p14:creationId xmlns:p14="http://schemas.microsoft.com/office/powerpoint/2010/main" val="3026673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“Life is in the transitions as much as in the terms connected; often, indeed, it seems to be there more emphatically, as if our spurts and sallies forward were the real firing-line of the battle, were like the thin line of flame advancing across the dry autumnal field which the farmer proceeds to burn,” James wrote in 1904’s “A World of Pure Experience</a:t>
            </a:r>
            <a:r>
              <a:rPr lang="en-US" dirty="0" smtClean="0"/>
              <a:t>.”</a:t>
            </a:r>
          </a:p>
          <a:p>
            <a:endParaRPr lang="en-US" dirty="0"/>
          </a:p>
          <a:p>
            <a:r>
              <a:rPr lang="en-US" dirty="0" smtClean="0"/>
              <a:t>In this line we live prospectively as well as retrospectively. It is “of” the past,  inasmuch as it comes expressly as the </a:t>
            </a:r>
            <a:r>
              <a:rPr lang="en-US" dirty="0" err="1" smtClean="0"/>
              <a:t>the</a:t>
            </a:r>
            <a:r>
              <a:rPr lang="en-US" dirty="0" smtClean="0"/>
              <a:t> past’s continuation; it is “of” the future in so as far as the future, when it comes, will have continued it.  </a:t>
            </a:r>
            <a:endParaRPr lang="en-US" dirty="0"/>
          </a:p>
        </p:txBody>
      </p:sp>
    </p:spTree>
    <p:extLst>
      <p:ext uri="{BB962C8B-B14F-4D97-AF65-F5344CB8AC3E}">
        <p14:creationId xmlns:p14="http://schemas.microsoft.com/office/powerpoint/2010/main" val="2151932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 </a:t>
            </a:r>
            <a:endParaRPr lang="en-US"/>
          </a:p>
        </p:txBody>
      </p:sp>
      <p:sp>
        <p:nvSpPr>
          <p:cNvPr id="3" name="Content Placeholder 2"/>
          <p:cNvSpPr>
            <a:spLocks noGrp="1"/>
          </p:cNvSpPr>
          <p:nvPr>
            <p:ph idx="1"/>
          </p:nvPr>
        </p:nvSpPr>
        <p:spPr>
          <a:xfrm>
            <a:off x="609600" y="1574801"/>
            <a:ext cx="10972800" cy="4525963"/>
          </a:xfrm>
        </p:spPr>
        <p:txBody>
          <a:bodyPr/>
          <a:lstStyle/>
          <a:p>
            <a:r>
              <a:rPr lang="en-US" dirty="0"/>
              <a:t>Occurs when we are encouraged or obliged to </a:t>
            </a:r>
            <a:r>
              <a:rPr lang="en-US" dirty="0" smtClean="0"/>
              <a:t>re-</a:t>
            </a:r>
            <a:r>
              <a:rPr lang="en-US" dirty="0" err="1" smtClean="0"/>
              <a:t>imaginge</a:t>
            </a:r>
            <a:r>
              <a:rPr lang="en-US" dirty="0" smtClean="0"/>
              <a:t> </a:t>
            </a:r>
            <a:endParaRPr lang="en-US" dirty="0"/>
          </a:p>
          <a:p>
            <a:r>
              <a:rPr lang="en-US" dirty="0"/>
              <a:t>who we are. Not stories about events but narratives about lives.</a:t>
            </a:r>
          </a:p>
          <a:p>
            <a:r>
              <a:rPr lang="en-US" dirty="0"/>
              <a:t>Transitions need inner reorientations and redefinitions one goes through in order to </a:t>
            </a:r>
            <a:r>
              <a:rPr lang="en-US" dirty="0" err="1"/>
              <a:t>incorpaorate</a:t>
            </a:r>
            <a:r>
              <a:rPr lang="en-US" dirty="0"/>
              <a:t> changes into one’s life. </a:t>
            </a:r>
          </a:p>
          <a:p>
            <a:endParaRPr lang="en-US" dirty="0" smtClean="0"/>
          </a:p>
          <a:p>
            <a:endParaRPr lang="en-US" dirty="0"/>
          </a:p>
          <a:p>
            <a:r>
              <a:rPr lang="en-US" dirty="0" smtClean="0"/>
              <a:t>Theme is center </a:t>
            </a:r>
            <a:r>
              <a:rPr lang="en-US" dirty="0" err="1" smtClean="0"/>
              <a:t>ofut</a:t>
            </a:r>
            <a:r>
              <a:rPr lang="en-US" dirty="0" smtClean="0"/>
              <a:t> of </a:t>
            </a:r>
            <a:r>
              <a:rPr lang="en-US" dirty="0" err="1" smtClean="0"/>
              <a:t>whichyou</a:t>
            </a:r>
            <a:r>
              <a:rPr lang="en-US" dirty="0" smtClean="0"/>
              <a:t> act, know your theme  find your </a:t>
            </a:r>
            <a:r>
              <a:rPr lang="en-US" dirty="0" err="1" smtClean="0"/>
              <a:t>center</a:t>
            </a:r>
            <a:r>
              <a:rPr lang="en-US" dirty="0" err="1"/>
              <a:t>number</a:t>
            </a:r>
            <a:r>
              <a:rPr lang="en-US" dirty="0"/>
              <a:t> of jobs held by average person is 13</a:t>
            </a:r>
          </a:p>
          <a:p>
            <a:r>
              <a:rPr lang="en-US" dirty="0"/>
              <a:t>The number of moves is 11.7  number of accidents is 3 </a:t>
            </a:r>
            <a:r>
              <a:rPr lang="en-US" dirty="0" smtClean="0"/>
              <a:t>get married 7 out of ten  divorced 1 out of five/</a:t>
            </a:r>
          </a:p>
          <a:p>
            <a:endParaRPr lang="en-US" dirty="0"/>
          </a:p>
          <a:p>
            <a:endParaRPr lang="en-US" dirty="0"/>
          </a:p>
        </p:txBody>
      </p:sp>
    </p:spTree>
    <p:extLst>
      <p:ext uri="{BB962C8B-B14F-4D97-AF65-F5344CB8AC3E}">
        <p14:creationId xmlns:p14="http://schemas.microsoft.com/office/powerpoint/2010/main" val="2284278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Symphony # 8</a:t>
            </a:r>
            <a:endParaRPr lang="en-US" dirty="0">
              <a:solidFill>
                <a:schemeClr val="tx1"/>
              </a:solidFill>
            </a:endParaRPr>
          </a:p>
        </p:txBody>
      </p:sp>
      <p:sp>
        <p:nvSpPr>
          <p:cNvPr id="3" name="Content Placeholder 2"/>
          <p:cNvSpPr>
            <a:spLocks noGrp="1"/>
          </p:cNvSpPr>
          <p:nvPr>
            <p:ph idx="1"/>
          </p:nvPr>
        </p:nvSpPr>
        <p:spPr/>
        <p:txBody>
          <a:bodyPr/>
          <a:lstStyle/>
          <a:p>
            <a:pPr fontAlgn="ctr"/>
            <a:r>
              <a:rPr lang="en-US" dirty="0"/>
              <a:t>Vaughan Williams doesn't present a clear theme at the outset but instead develops a series of variations that gradually build towards a sense of thematic unity. </a:t>
            </a:r>
          </a:p>
          <a:p>
            <a:r>
              <a:rPr lang="en-US" b="1" dirty="0"/>
              <a:t>Innovative Structure:</a:t>
            </a:r>
            <a:endParaRPr lang="en-US" dirty="0"/>
          </a:p>
          <a:p>
            <a:pPr fontAlgn="ctr"/>
            <a:r>
              <a:rPr lang="en-US" dirty="0"/>
              <a:t>This unconventional structure, where the theme is "searched for" rather than immediately presented, sets this movement apart from traditional symphony movements. </a:t>
            </a:r>
          </a:p>
          <a:p>
            <a:r>
              <a:rPr lang="en-US" b="1" dirty="0"/>
              <a:t>Musical Exploration:</a:t>
            </a:r>
            <a:endParaRPr lang="en-US" dirty="0"/>
          </a:p>
          <a:p>
            <a:r>
              <a:rPr lang="en-US" dirty="0"/>
              <a:t>The variations explore various musical ideas and textures, creating a rich and complex soundscape. </a:t>
            </a:r>
          </a:p>
          <a:p>
            <a:endParaRPr lang="en-US" dirty="0"/>
          </a:p>
        </p:txBody>
      </p:sp>
    </p:spTree>
    <p:extLst>
      <p:ext uri="{BB962C8B-B14F-4D97-AF65-F5344CB8AC3E}">
        <p14:creationId xmlns:p14="http://schemas.microsoft.com/office/powerpoint/2010/main" val="3042934028"/>
      </p:ext>
    </p:extLst>
  </p:cSld>
  <p:clrMapOvr>
    <a:masterClrMapping/>
  </p:clrMapOvr>
</p:sld>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366</TotalTime>
  <Words>598</Words>
  <Application>Microsoft Office PowerPoint</Application>
  <PresentationFormat>Widescreen</PresentationFormat>
  <Paragraphs>88</Paragraphs>
  <Slides>15</Slides>
  <Notes>3</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15</vt:i4>
      </vt:variant>
    </vt:vector>
  </HeadingPairs>
  <TitlesOfParts>
    <vt:vector size="24" baseType="lpstr">
      <vt:lpstr>Arial</vt:lpstr>
      <vt:lpstr>Calibri</vt:lpstr>
      <vt:lpstr>Garamond</vt:lpstr>
      <vt:lpstr>Wingdings</vt:lpstr>
      <vt:lpstr>1_Default Design</vt:lpstr>
      <vt:lpstr>2_Default Design</vt:lpstr>
      <vt:lpstr>3_Default Design</vt:lpstr>
      <vt:lpstr>4_Default Design</vt:lpstr>
      <vt:lpstr>Stream</vt:lpstr>
      <vt:lpstr>Narrative Means for Career Construction</vt:lpstr>
      <vt:lpstr>Life is in Transitions as much as in the terms connected.  </vt:lpstr>
      <vt:lpstr>What is a story?</vt:lpstr>
      <vt:lpstr>                           GAP</vt:lpstr>
      <vt:lpstr>PowerPoint Presentation</vt:lpstr>
      <vt:lpstr>PowerPoint Presentation</vt:lpstr>
      <vt:lpstr>GIVE FORM TO IDENTITY </vt:lpstr>
      <vt:lpstr>Career is a narrative people tell about their working lives.  What is a narrative? It is a story told from a certain perspective.</vt:lpstr>
      <vt:lpstr>PowerPoint Presentation</vt:lpstr>
      <vt:lpstr>PowerPoint Presentation</vt:lpstr>
      <vt:lpstr>PowerPoint Presentation</vt:lpstr>
      <vt:lpstr>PowerPoint Presentation</vt:lpstr>
      <vt:lpstr>PowerPoint Presentation</vt:lpstr>
      <vt:lpstr> </vt:lpstr>
      <vt:lpstr>Symphony # 8</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Religion, Science, Story</dc:title>
  <dc:creator>Owner</dc:creator>
  <cp:lastModifiedBy>Owner</cp:lastModifiedBy>
  <cp:revision>19</cp:revision>
  <cp:lastPrinted>2025-06-06T16:58:55Z</cp:lastPrinted>
  <dcterms:created xsi:type="dcterms:W3CDTF">2025-06-06T16:05:11Z</dcterms:created>
  <dcterms:modified xsi:type="dcterms:W3CDTF">2026-05-14T16:33:46Z</dcterms:modified>
</cp:coreProperties>
</file>